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9144000" cy="5143500" type="screen16x9"/>
  <p:notesSz cx="6858000" cy="9144000"/>
  <p:defaultTextStyle>
    <a:defPPr>
      <a:defRPr lang="el-GR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0253D"/>
    <a:srgbClr val="2855A1"/>
    <a:srgbClr val="253783"/>
    <a:srgbClr val="00A7C3"/>
    <a:srgbClr val="0D1971"/>
    <a:srgbClr val="E5B671"/>
    <a:srgbClr val="FC9804"/>
    <a:srgbClr val="F09510"/>
    <a:srgbClr val="E4B7B3"/>
    <a:srgbClr val="B22E2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6588" autoAdjust="0"/>
    <p:restoredTop sz="94023" autoAdjust="0"/>
  </p:normalViewPr>
  <p:slideViewPr>
    <p:cSldViewPr>
      <p:cViewPr varScale="1">
        <p:scale>
          <a:sx n="102" d="100"/>
          <a:sy n="102" d="100"/>
        </p:scale>
        <p:origin x="365" y="82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3_3">
  <dgm:title val=""/>
  <dgm:desc val=""/>
  <dgm:catLst>
    <dgm:cat type="accent3" pri="11300"/>
  </dgm:catLst>
  <dgm:styleLbl name="node0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>
        <a:shade val="80000"/>
      </a:schemeClr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>
        <a:shade val="80000"/>
      </a:schemeClr>
      <a:schemeClr val="accent3">
        <a:tint val="7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/>
    <dgm:txEffectClrLst/>
  </dgm:styleLbl>
  <dgm:styleLbl name="lnNode1">
    <dgm:fillClrLst>
      <a:schemeClr val="accent3">
        <a:shade val="80000"/>
      </a:schemeClr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shade val="80000"/>
        <a:alpha val="50000"/>
      </a:schemeClr>
      <a:schemeClr val="accent3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/>
    <dgm:txEffectClrLst/>
  </dgm:styleLbl>
  <dgm:styleLbl name="fg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3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9000"/>
      </a:schemeClr>
    </dgm:fillClrLst>
    <dgm:linClrLst meth="repeat">
      <a:schemeClr val="accent3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>
        <a:tint val="80000"/>
      </a:schemeClr>
    </dgm:fillClrLst>
    <dgm:linClrLst meth="repeat">
      <a:schemeClr val="accent3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3_3">
  <dgm:title val=""/>
  <dgm:desc val=""/>
  <dgm:catLst>
    <dgm:cat type="accent3" pri="11300"/>
  </dgm:catLst>
  <dgm:styleLbl name="node0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>
        <a:shade val="80000"/>
      </a:schemeClr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>
        <a:shade val="80000"/>
      </a:schemeClr>
      <a:schemeClr val="accent3">
        <a:tint val="7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/>
    <dgm:txEffectClrLst/>
  </dgm:styleLbl>
  <dgm:styleLbl name="lnNode1">
    <dgm:fillClrLst>
      <a:schemeClr val="accent3">
        <a:shade val="80000"/>
      </a:schemeClr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shade val="80000"/>
        <a:alpha val="50000"/>
      </a:schemeClr>
      <a:schemeClr val="accent3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/>
    <dgm:txEffectClrLst/>
  </dgm:styleLbl>
  <dgm:styleLbl name="fg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3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9000"/>
      </a:schemeClr>
    </dgm:fillClrLst>
    <dgm:linClrLst meth="repeat">
      <a:schemeClr val="accent3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>
        <a:tint val="80000"/>
      </a:schemeClr>
    </dgm:fillClrLst>
    <dgm:linClrLst meth="repeat">
      <a:schemeClr val="accent3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5629305-82FE-4B1C-B2A4-9756F91B9C86}" type="doc">
      <dgm:prSet loTypeId="urn:microsoft.com/office/officeart/2008/layout/AlternatingHexagons" loCatId="list" qsTypeId="urn:microsoft.com/office/officeart/2005/8/quickstyle/simple1" qsCatId="simple" csTypeId="urn:microsoft.com/office/officeart/2005/8/colors/accent3_3" csCatId="accent3" phldr="1"/>
      <dgm:spPr/>
      <dgm:t>
        <a:bodyPr/>
        <a:lstStyle/>
        <a:p>
          <a:endParaRPr lang="en-CA"/>
        </a:p>
      </dgm:t>
    </dgm:pt>
    <dgm:pt modelId="{E1666081-CBDD-4799-855A-B5DABF24F0AF}">
      <dgm:prSet phldrT="[Text]"/>
      <dgm:spPr>
        <a:solidFill>
          <a:srgbClr val="F09510"/>
        </a:solidFill>
      </dgm:spPr>
      <dgm:t>
        <a:bodyPr/>
        <a:lstStyle/>
        <a:p>
          <a:r>
            <a:rPr lang="fr-CA" dirty="0">
              <a:solidFill>
                <a:srgbClr val="FC9804"/>
              </a:solidFill>
            </a:rPr>
            <a:t> </a:t>
          </a:r>
          <a:endParaRPr lang="en-CA" dirty="0">
            <a:solidFill>
              <a:srgbClr val="FC9804"/>
            </a:solidFill>
          </a:endParaRPr>
        </a:p>
      </dgm:t>
    </dgm:pt>
    <dgm:pt modelId="{64E9B939-F817-43FA-9982-2C2751A31199}" type="parTrans" cxnId="{5E1703F1-1F55-4804-BDBC-7B2FBFE53C65}">
      <dgm:prSet/>
      <dgm:spPr/>
      <dgm:t>
        <a:bodyPr/>
        <a:lstStyle/>
        <a:p>
          <a:endParaRPr lang="en-CA"/>
        </a:p>
      </dgm:t>
    </dgm:pt>
    <dgm:pt modelId="{FAEFFFF1-E759-4844-8979-E5F067EACA73}" type="sibTrans" cxnId="{5E1703F1-1F55-4804-BDBC-7B2FBFE53C65}">
      <dgm:prSet/>
      <dgm:spPr>
        <a:solidFill>
          <a:srgbClr val="FFC000"/>
        </a:solidFill>
      </dgm:spPr>
      <dgm:t>
        <a:bodyPr/>
        <a:lstStyle/>
        <a:p>
          <a:endParaRPr lang="en-CA"/>
        </a:p>
      </dgm:t>
    </dgm:pt>
    <dgm:pt modelId="{6791A10F-9059-4429-859B-C4D2A16A4B91}">
      <dgm:prSet phldrT="[Text]"/>
      <dgm:spPr/>
      <dgm:t>
        <a:bodyPr/>
        <a:lstStyle/>
        <a:p>
          <a:r>
            <a:rPr lang="fr-CA" dirty="0"/>
            <a:t> </a:t>
          </a:r>
          <a:endParaRPr lang="en-CA" dirty="0"/>
        </a:p>
      </dgm:t>
    </dgm:pt>
    <dgm:pt modelId="{17B8DEC4-B62B-4F67-9F12-90A89D23C74A}" type="parTrans" cxnId="{BF518D3C-E493-4848-814A-D11BF4420E4F}">
      <dgm:prSet/>
      <dgm:spPr/>
      <dgm:t>
        <a:bodyPr/>
        <a:lstStyle/>
        <a:p>
          <a:endParaRPr lang="en-CA"/>
        </a:p>
      </dgm:t>
    </dgm:pt>
    <dgm:pt modelId="{1C0ABA59-6AF0-466D-8DEB-BB35DDF839B6}" type="sibTrans" cxnId="{BF518D3C-E493-4848-814A-D11BF4420E4F}">
      <dgm:prSet/>
      <dgm:spPr/>
      <dgm:t>
        <a:bodyPr/>
        <a:lstStyle/>
        <a:p>
          <a:endParaRPr lang="en-CA"/>
        </a:p>
      </dgm:t>
    </dgm:pt>
    <dgm:pt modelId="{4536C284-E38F-4FC7-997A-F736F1E844DE}">
      <dgm:prSet phldrT="[Text]"/>
      <dgm:spPr>
        <a:solidFill>
          <a:srgbClr val="E5B671"/>
        </a:solidFill>
      </dgm:spPr>
      <dgm:t>
        <a:bodyPr/>
        <a:lstStyle/>
        <a:p>
          <a:r>
            <a:rPr lang="fr-CA" dirty="0"/>
            <a:t> </a:t>
          </a:r>
          <a:endParaRPr lang="en-CA" dirty="0"/>
        </a:p>
      </dgm:t>
    </dgm:pt>
    <dgm:pt modelId="{0E80B55E-BA58-4D48-A8CA-428817001B9F}" type="parTrans" cxnId="{DB690DD7-3648-49B4-9673-7B9123661478}">
      <dgm:prSet/>
      <dgm:spPr/>
      <dgm:t>
        <a:bodyPr/>
        <a:lstStyle/>
        <a:p>
          <a:endParaRPr lang="en-CA"/>
        </a:p>
      </dgm:t>
    </dgm:pt>
    <dgm:pt modelId="{8DDE6482-63D6-40FA-B1D3-4D6606DFFB2E}" type="sibTrans" cxnId="{DB690DD7-3648-49B4-9673-7B9123661478}">
      <dgm:prSet/>
      <dgm:spPr>
        <a:solidFill>
          <a:srgbClr val="FC9804"/>
        </a:solidFill>
      </dgm:spPr>
      <dgm:t>
        <a:bodyPr/>
        <a:lstStyle/>
        <a:p>
          <a:endParaRPr lang="en-CA"/>
        </a:p>
      </dgm:t>
    </dgm:pt>
    <dgm:pt modelId="{FD0A78A0-965B-4065-8758-5136EB7B1EF5}">
      <dgm:prSet phldrT="[Text]"/>
      <dgm:spPr/>
      <dgm:t>
        <a:bodyPr/>
        <a:lstStyle/>
        <a:p>
          <a:r>
            <a:rPr lang="fr-CA" dirty="0"/>
            <a:t> </a:t>
          </a:r>
          <a:endParaRPr lang="en-CA" dirty="0"/>
        </a:p>
      </dgm:t>
    </dgm:pt>
    <dgm:pt modelId="{2839F1D0-E197-4C30-904D-C5968FAE567D}" type="parTrans" cxnId="{671A4D92-D123-4B58-A041-DDB27A9EBBA8}">
      <dgm:prSet/>
      <dgm:spPr/>
      <dgm:t>
        <a:bodyPr/>
        <a:lstStyle/>
        <a:p>
          <a:endParaRPr lang="en-CA"/>
        </a:p>
      </dgm:t>
    </dgm:pt>
    <dgm:pt modelId="{540AD101-2E2A-40EF-8417-1D47D18F95E3}" type="sibTrans" cxnId="{671A4D92-D123-4B58-A041-DDB27A9EBBA8}">
      <dgm:prSet/>
      <dgm:spPr/>
      <dgm:t>
        <a:bodyPr/>
        <a:lstStyle/>
        <a:p>
          <a:endParaRPr lang="en-CA"/>
        </a:p>
      </dgm:t>
    </dgm:pt>
    <dgm:pt modelId="{9D7C8450-2CB1-404B-BEFE-86DE8A72A389}">
      <dgm:prSet phldrT="[Text]"/>
      <dgm:spPr>
        <a:solidFill>
          <a:srgbClr val="FC9804"/>
        </a:solidFill>
      </dgm:spPr>
      <dgm:t>
        <a:bodyPr/>
        <a:lstStyle/>
        <a:p>
          <a:r>
            <a:rPr lang="fr-CA" dirty="0"/>
            <a:t> </a:t>
          </a:r>
          <a:endParaRPr lang="en-CA" dirty="0"/>
        </a:p>
      </dgm:t>
    </dgm:pt>
    <dgm:pt modelId="{3F984BA2-D06C-4235-AC1F-A68938DB473A}" type="parTrans" cxnId="{04EF6AF4-6CBF-451C-AF2D-7DCFF5B7616A}">
      <dgm:prSet/>
      <dgm:spPr/>
      <dgm:t>
        <a:bodyPr/>
        <a:lstStyle/>
        <a:p>
          <a:endParaRPr lang="en-CA"/>
        </a:p>
      </dgm:t>
    </dgm:pt>
    <dgm:pt modelId="{0447B9C5-C46F-4F58-9F46-78A43B295470}" type="sibTrans" cxnId="{04EF6AF4-6CBF-451C-AF2D-7DCFF5B7616A}">
      <dgm:prSet/>
      <dgm:spPr>
        <a:solidFill>
          <a:srgbClr val="E5B671"/>
        </a:solidFill>
      </dgm:spPr>
      <dgm:t>
        <a:bodyPr/>
        <a:lstStyle/>
        <a:p>
          <a:endParaRPr lang="en-CA"/>
        </a:p>
      </dgm:t>
    </dgm:pt>
    <dgm:pt modelId="{91BFDAFC-9B8D-4C30-A3E0-0DDBC29F125B}">
      <dgm:prSet phldrT="[Text]"/>
      <dgm:spPr/>
      <dgm:t>
        <a:bodyPr/>
        <a:lstStyle/>
        <a:p>
          <a:r>
            <a:rPr lang="fr-CA" dirty="0"/>
            <a:t> </a:t>
          </a:r>
          <a:endParaRPr lang="en-CA" dirty="0"/>
        </a:p>
      </dgm:t>
    </dgm:pt>
    <dgm:pt modelId="{E6549A5D-3FFD-4B41-8DC9-E4E967D5EA15}" type="parTrans" cxnId="{0DD9BEE3-A3DB-4DA8-834D-E164E049B3B6}">
      <dgm:prSet/>
      <dgm:spPr/>
      <dgm:t>
        <a:bodyPr/>
        <a:lstStyle/>
        <a:p>
          <a:endParaRPr lang="en-CA"/>
        </a:p>
      </dgm:t>
    </dgm:pt>
    <dgm:pt modelId="{EC683138-539F-412E-ABFA-046A03C0FA32}" type="sibTrans" cxnId="{0DD9BEE3-A3DB-4DA8-834D-E164E049B3B6}">
      <dgm:prSet/>
      <dgm:spPr/>
      <dgm:t>
        <a:bodyPr/>
        <a:lstStyle/>
        <a:p>
          <a:endParaRPr lang="en-CA"/>
        </a:p>
      </dgm:t>
    </dgm:pt>
    <dgm:pt modelId="{5FB082F6-01B3-45C4-923D-4DBE7BC7C2D4}" type="pres">
      <dgm:prSet presAssocID="{85629305-82FE-4B1C-B2A4-9756F91B9C86}" presName="Name0" presStyleCnt="0">
        <dgm:presLayoutVars>
          <dgm:chMax/>
          <dgm:chPref/>
          <dgm:dir/>
          <dgm:animLvl val="lvl"/>
        </dgm:presLayoutVars>
      </dgm:prSet>
      <dgm:spPr/>
    </dgm:pt>
    <dgm:pt modelId="{1A35AF1F-F776-4747-A309-2F399B534B82}" type="pres">
      <dgm:prSet presAssocID="{E1666081-CBDD-4799-855A-B5DABF24F0AF}" presName="composite" presStyleCnt="0"/>
      <dgm:spPr/>
    </dgm:pt>
    <dgm:pt modelId="{ED0C11F6-8E03-4228-8D1A-1D07CD52FADA}" type="pres">
      <dgm:prSet presAssocID="{E1666081-CBDD-4799-855A-B5DABF24F0AF}" presName="Parent1" presStyleLbl="node1" presStyleIdx="0" presStyleCnt="6">
        <dgm:presLayoutVars>
          <dgm:chMax val="1"/>
          <dgm:chPref val="1"/>
          <dgm:bulletEnabled val="1"/>
        </dgm:presLayoutVars>
      </dgm:prSet>
      <dgm:spPr/>
    </dgm:pt>
    <dgm:pt modelId="{AA8196C0-A443-483A-8E14-ED00FAF03801}" type="pres">
      <dgm:prSet presAssocID="{E1666081-CBDD-4799-855A-B5DABF24F0AF}" presName="Childtext1" presStyleLbl="revTx" presStyleIdx="0" presStyleCnt="3">
        <dgm:presLayoutVars>
          <dgm:chMax val="0"/>
          <dgm:chPref val="0"/>
          <dgm:bulletEnabled val="1"/>
        </dgm:presLayoutVars>
      </dgm:prSet>
      <dgm:spPr/>
    </dgm:pt>
    <dgm:pt modelId="{166EE7C5-B903-45D8-8383-EFC2A157A92B}" type="pres">
      <dgm:prSet presAssocID="{E1666081-CBDD-4799-855A-B5DABF24F0AF}" presName="BalanceSpacing" presStyleCnt="0"/>
      <dgm:spPr/>
    </dgm:pt>
    <dgm:pt modelId="{5A789BA3-5BDC-47A3-9C48-BBFDCB96E628}" type="pres">
      <dgm:prSet presAssocID="{E1666081-CBDD-4799-855A-B5DABF24F0AF}" presName="BalanceSpacing1" presStyleCnt="0"/>
      <dgm:spPr/>
    </dgm:pt>
    <dgm:pt modelId="{500A7FF5-4A0C-4872-BC31-B7E62312AE29}" type="pres">
      <dgm:prSet presAssocID="{FAEFFFF1-E759-4844-8979-E5F067EACA73}" presName="Accent1Text" presStyleLbl="node1" presStyleIdx="1" presStyleCnt="6"/>
      <dgm:spPr/>
    </dgm:pt>
    <dgm:pt modelId="{98D6BEB7-33C8-4191-85EA-49243A6AA5BB}" type="pres">
      <dgm:prSet presAssocID="{FAEFFFF1-E759-4844-8979-E5F067EACA73}" presName="spaceBetweenRectangles" presStyleCnt="0"/>
      <dgm:spPr/>
    </dgm:pt>
    <dgm:pt modelId="{A69BE243-3BD2-4C05-B358-9C65D08C6FED}" type="pres">
      <dgm:prSet presAssocID="{4536C284-E38F-4FC7-997A-F736F1E844DE}" presName="composite" presStyleCnt="0"/>
      <dgm:spPr/>
    </dgm:pt>
    <dgm:pt modelId="{24F31F2A-2CC6-4895-9FF0-C0423B70940D}" type="pres">
      <dgm:prSet presAssocID="{4536C284-E38F-4FC7-997A-F736F1E844DE}" presName="Parent1" presStyleLbl="node1" presStyleIdx="2" presStyleCnt="6">
        <dgm:presLayoutVars>
          <dgm:chMax val="1"/>
          <dgm:chPref val="1"/>
          <dgm:bulletEnabled val="1"/>
        </dgm:presLayoutVars>
      </dgm:prSet>
      <dgm:spPr/>
    </dgm:pt>
    <dgm:pt modelId="{996E4A34-0C3A-4AB3-9A6E-933F938C660A}" type="pres">
      <dgm:prSet presAssocID="{4536C284-E38F-4FC7-997A-F736F1E844DE}" presName="Childtext1" presStyleLbl="revTx" presStyleIdx="1" presStyleCnt="3">
        <dgm:presLayoutVars>
          <dgm:chMax val="0"/>
          <dgm:chPref val="0"/>
          <dgm:bulletEnabled val="1"/>
        </dgm:presLayoutVars>
      </dgm:prSet>
      <dgm:spPr/>
    </dgm:pt>
    <dgm:pt modelId="{FCA0C7B2-6A53-4EDB-AE9F-0E4BAB9A78EE}" type="pres">
      <dgm:prSet presAssocID="{4536C284-E38F-4FC7-997A-F736F1E844DE}" presName="BalanceSpacing" presStyleCnt="0"/>
      <dgm:spPr/>
    </dgm:pt>
    <dgm:pt modelId="{69036681-9B5D-439B-B834-E7A34888368F}" type="pres">
      <dgm:prSet presAssocID="{4536C284-E38F-4FC7-997A-F736F1E844DE}" presName="BalanceSpacing1" presStyleCnt="0"/>
      <dgm:spPr/>
    </dgm:pt>
    <dgm:pt modelId="{6C5E8407-9B96-4DA8-9D52-77FC17D80D09}" type="pres">
      <dgm:prSet presAssocID="{8DDE6482-63D6-40FA-B1D3-4D6606DFFB2E}" presName="Accent1Text" presStyleLbl="node1" presStyleIdx="3" presStyleCnt="6"/>
      <dgm:spPr/>
    </dgm:pt>
    <dgm:pt modelId="{C635EDD0-6CC5-4D19-BBD4-E7976FFCB000}" type="pres">
      <dgm:prSet presAssocID="{8DDE6482-63D6-40FA-B1D3-4D6606DFFB2E}" presName="spaceBetweenRectangles" presStyleCnt="0"/>
      <dgm:spPr/>
    </dgm:pt>
    <dgm:pt modelId="{A47D13F5-1AD7-4E7A-9FED-020AD2B84A36}" type="pres">
      <dgm:prSet presAssocID="{9D7C8450-2CB1-404B-BEFE-86DE8A72A389}" presName="composite" presStyleCnt="0"/>
      <dgm:spPr/>
    </dgm:pt>
    <dgm:pt modelId="{7D4E20AA-37E2-47A8-8707-235F6B707C50}" type="pres">
      <dgm:prSet presAssocID="{9D7C8450-2CB1-404B-BEFE-86DE8A72A389}" presName="Parent1" presStyleLbl="node1" presStyleIdx="4" presStyleCnt="6">
        <dgm:presLayoutVars>
          <dgm:chMax val="1"/>
          <dgm:chPref val="1"/>
          <dgm:bulletEnabled val="1"/>
        </dgm:presLayoutVars>
      </dgm:prSet>
      <dgm:spPr/>
    </dgm:pt>
    <dgm:pt modelId="{D696DBB9-0FDA-43E8-AA8C-AFE5F4E42050}" type="pres">
      <dgm:prSet presAssocID="{9D7C8450-2CB1-404B-BEFE-86DE8A72A389}" presName="Childtext1" presStyleLbl="revTx" presStyleIdx="2" presStyleCnt="3">
        <dgm:presLayoutVars>
          <dgm:chMax val="0"/>
          <dgm:chPref val="0"/>
          <dgm:bulletEnabled val="1"/>
        </dgm:presLayoutVars>
      </dgm:prSet>
      <dgm:spPr/>
    </dgm:pt>
    <dgm:pt modelId="{4E263A7D-70B4-4EC2-8350-C1AE5941212C}" type="pres">
      <dgm:prSet presAssocID="{9D7C8450-2CB1-404B-BEFE-86DE8A72A389}" presName="BalanceSpacing" presStyleCnt="0"/>
      <dgm:spPr/>
    </dgm:pt>
    <dgm:pt modelId="{91A3D77E-9B02-4808-A3EF-CE0C856FC289}" type="pres">
      <dgm:prSet presAssocID="{9D7C8450-2CB1-404B-BEFE-86DE8A72A389}" presName="BalanceSpacing1" presStyleCnt="0"/>
      <dgm:spPr/>
    </dgm:pt>
    <dgm:pt modelId="{BD9E120E-77A3-4322-954F-B5409AE16AE3}" type="pres">
      <dgm:prSet presAssocID="{0447B9C5-C46F-4F58-9F46-78A43B295470}" presName="Accent1Text" presStyleLbl="node1" presStyleIdx="5" presStyleCnt="6"/>
      <dgm:spPr/>
    </dgm:pt>
  </dgm:ptLst>
  <dgm:cxnLst>
    <dgm:cxn modelId="{60EEFD03-2D9A-4591-84E0-5A038777BB69}" type="presOf" srcId="{FD0A78A0-965B-4065-8758-5136EB7B1EF5}" destId="{996E4A34-0C3A-4AB3-9A6E-933F938C660A}" srcOrd="0" destOrd="0" presId="urn:microsoft.com/office/officeart/2008/layout/AlternatingHexagons"/>
    <dgm:cxn modelId="{65D21E16-B19B-4A8E-860F-67FE91D31C40}" type="presOf" srcId="{FAEFFFF1-E759-4844-8979-E5F067EACA73}" destId="{500A7FF5-4A0C-4872-BC31-B7E62312AE29}" srcOrd="0" destOrd="0" presId="urn:microsoft.com/office/officeart/2008/layout/AlternatingHexagons"/>
    <dgm:cxn modelId="{D8C31F25-F062-4B5C-B3F0-A77D2A4ADA8F}" type="presOf" srcId="{85629305-82FE-4B1C-B2A4-9756F91B9C86}" destId="{5FB082F6-01B3-45C4-923D-4DBE7BC7C2D4}" srcOrd="0" destOrd="0" presId="urn:microsoft.com/office/officeart/2008/layout/AlternatingHexagons"/>
    <dgm:cxn modelId="{BF518D3C-E493-4848-814A-D11BF4420E4F}" srcId="{E1666081-CBDD-4799-855A-B5DABF24F0AF}" destId="{6791A10F-9059-4429-859B-C4D2A16A4B91}" srcOrd="0" destOrd="0" parTransId="{17B8DEC4-B62B-4F67-9F12-90A89D23C74A}" sibTransId="{1C0ABA59-6AF0-466D-8DEB-BB35DDF839B6}"/>
    <dgm:cxn modelId="{95265B4C-4E66-4275-8A1F-E0D962477346}" type="presOf" srcId="{6791A10F-9059-4429-859B-C4D2A16A4B91}" destId="{AA8196C0-A443-483A-8E14-ED00FAF03801}" srcOrd="0" destOrd="0" presId="urn:microsoft.com/office/officeart/2008/layout/AlternatingHexagons"/>
    <dgm:cxn modelId="{5429F78B-4F37-42E1-A875-43483FD76560}" type="presOf" srcId="{0447B9C5-C46F-4F58-9F46-78A43B295470}" destId="{BD9E120E-77A3-4322-954F-B5409AE16AE3}" srcOrd="0" destOrd="0" presId="urn:microsoft.com/office/officeart/2008/layout/AlternatingHexagons"/>
    <dgm:cxn modelId="{0E7D3A8C-3D19-462E-AE49-6F136484864D}" type="presOf" srcId="{8DDE6482-63D6-40FA-B1D3-4D6606DFFB2E}" destId="{6C5E8407-9B96-4DA8-9D52-77FC17D80D09}" srcOrd="0" destOrd="0" presId="urn:microsoft.com/office/officeart/2008/layout/AlternatingHexagons"/>
    <dgm:cxn modelId="{3384598E-6FEC-4B48-8FD0-31C55F648305}" type="presOf" srcId="{9D7C8450-2CB1-404B-BEFE-86DE8A72A389}" destId="{7D4E20AA-37E2-47A8-8707-235F6B707C50}" srcOrd="0" destOrd="0" presId="urn:microsoft.com/office/officeart/2008/layout/AlternatingHexagons"/>
    <dgm:cxn modelId="{671A4D92-D123-4B58-A041-DDB27A9EBBA8}" srcId="{4536C284-E38F-4FC7-997A-F736F1E844DE}" destId="{FD0A78A0-965B-4065-8758-5136EB7B1EF5}" srcOrd="0" destOrd="0" parTransId="{2839F1D0-E197-4C30-904D-C5968FAE567D}" sibTransId="{540AD101-2E2A-40EF-8417-1D47D18F95E3}"/>
    <dgm:cxn modelId="{8BEF67B1-0711-402C-AA15-C16276EF15A1}" type="presOf" srcId="{91BFDAFC-9B8D-4C30-A3E0-0DDBC29F125B}" destId="{D696DBB9-0FDA-43E8-AA8C-AFE5F4E42050}" srcOrd="0" destOrd="0" presId="urn:microsoft.com/office/officeart/2008/layout/AlternatingHexagons"/>
    <dgm:cxn modelId="{369683C4-19EA-4D38-BA87-942B581F3367}" type="presOf" srcId="{E1666081-CBDD-4799-855A-B5DABF24F0AF}" destId="{ED0C11F6-8E03-4228-8D1A-1D07CD52FADA}" srcOrd="0" destOrd="0" presId="urn:microsoft.com/office/officeart/2008/layout/AlternatingHexagons"/>
    <dgm:cxn modelId="{DB690DD7-3648-49B4-9673-7B9123661478}" srcId="{85629305-82FE-4B1C-B2A4-9756F91B9C86}" destId="{4536C284-E38F-4FC7-997A-F736F1E844DE}" srcOrd="1" destOrd="0" parTransId="{0E80B55E-BA58-4D48-A8CA-428817001B9F}" sibTransId="{8DDE6482-63D6-40FA-B1D3-4D6606DFFB2E}"/>
    <dgm:cxn modelId="{0DD9BEE3-A3DB-4DA8-834D-E164E049B3B6}" srcId="{9D7C8450-2CB1-404B-BEFE-86DE8A72A389}" destId="{91BFDAFC-9B8D-4C30-A3E0-0DDBC29F125B}" srcOrd="0" destOrd="0" parTransId="{E6549A5D-3FFD-4B41-8DC9-E4E967D5EA15}" sibTransId="{EC683138-539F-412E-ABFA-046A03C0FA32}"/>
    <dgm:cxn modelId="{5E1703F1-1F55-4804-BDBC-7B2FBFE53C65}" srcId="{85629305-82FE-4B1C-B2A4-9756F91B9C86}" destId="{E1666081-CBDD-4799-855A-B5DABF24F0AF}" srcOrd="0" destOrd="0" parTransId="{64E9B939-F817-43FA-9982-2C2751A31199}" sibTransId="{FAEFFFF1-E759-4844-8979-E5F067EACA73}"/>
    <dgm:cxn modelId="{04EF6AF4-6CBF-451C-AF2D-7DCFF5B7616A}" srcId="{85629305-82FE-4B1C-B2A4-9756F91B9C86}" destId="{9D7C8450-2CB1-404B-BEFE-86DE8A72A389}" srcOrd="2" destOrd="0" parTransId="{3F984BA2-D06C-4235-AC1F-A68938DB473A}" sibTransId="{0447B9C5-C46F-4F58-9F46-78A43B295470}"/>
    <dgm:cxn modelId="{B7B97DF8-B358-4805-A860-C4C5E34FB9B1}" type="presOf" srcId="{4536C284-E38F-4FC7-997A-F736F1E844DE}" destId="{24F31F2A-2CC6-4895-9FF0-C0423B70940D}" srcOrd="0" destOrd="0" presId="urn:microsoft.com/office/officeart/2008/layout/AlternatingHexagons"/>
    <dgm:cxn modelId="{C511FBED-A590-4142-A87B-CB7AD7D869A9}" type="presParOf" srcId="{5FB082F6-01B3-45C4-923D-4DBE7BC7C2D4}" destId="{1A35AF1F-F776-4747-A309-2F399B534B82}" srcOrd="0" destOrd="0" presId="urn:microsoft.com/office/officeart/2008/layout/AlternatingHexagons"/>
    <dgm:cxn modelId="{C56A59AD-3290-411A-A2B4-FF9D97C55D98}" type="presParOf" srcId="{1A35AF1F-F776-4747-A309-2F399B534B82}" destId="{ED0C11F6-8E03-4228-8D1A-1D07CD52FADA}" srcOrd="0" destOrd="0" presId="urn:microsoft.com/office/officeart/2008/layout/AlternatingHexagons"/>
    <dgm:cxn modelId="{7E04F741-2D70-44D6-958D-2670A267B9F7}" type="presParOf" srcId="{1A35AF1F-F776-4747-A309-2F399B534B82}" destId="{AA8196C0-A443-483A-8E14-ED00FAF03801}" srcOrd="1" destOrd="0" presId="urn:microsoft.com/office/officeart/2008/layout/AlternatingHexagons"/>
    <dgm:cxn modelId="{8F30EE82-970C-4BAF-96B2-B7EFF94D25CF}" type="presParOf" srcId="{1A35AF1F-F776-4747-A309-2F399B534B82}" destId="{166EE7C5-B903-45D8-8383-EFC2A157A92B}" srcOrd="2" destOrd="0" presId="urn:microsoft.com/office/officeart/2008/layout/AlternatingHexagons"/>
    <dgm:cxn modelId="{5B8719C5-873F-44AC-8FAE-6B68C34457C9}" type="presParOf" srcId="{1A35AF1F-F776-4747-A309-2F399B534B82}" destId="{5A789BA3-5BDC-47A3-9C48-BBFDCB96E628}" srcOrd="3" destOrd="0" presId="urn:microsoft.com/office/officeart/2008/layout/AlternatingHexagons"/>
    <dgm:cxn modelId="{99308BE4-A174-404D-B77E-9C1B98024690}" type="presParOf" srcId="{1A35AF1F-F776-4747-A309-2F399B534B82}" destId="{500A7FF5-4A0C-4872-BC31-B7E62312AE29}" srcOrd="4" destOrd="0" presId="urn:microsoft.com/office/officeart/2008/layout/AlternatingHexagons"/>
    <dgm:cxn modelId="{DF0B7A0D-2A27-4244-8C69-4A418B650634}" type="presParOf" srcId="{5FB082F6-01B3-45C4-923D-4DBE7BC7C2D4}" destId="{98D6BEB7-33C8-4191-85EA-49243A6AA5BB}" srcOrd="1" destOrd="0" presId="urn:microsoft.com/office/officeart/2008/layout/AlternatingHexagons"/>
    <dgm:cxn modelId="{9A3B0A1C-B367-47CC-A20E-F5C978E7CDB2}" type="presParOf" srcId="{5FB082F6-01B3-45C4-923D-4DBE7BC7C2D4}" destId="{A69BE243-3BD2-4C05-B358-9C65D08C6FED}" srcOrd="2" destOrd="0" presId="urn:microsoft.com/office/officeart/2008/layout/AlternatingHexagons"/>
    <dgm:cxn modelId="{3CF060A6-01EE-410C-A519-AFDAD6E66353}" type="presParOf" srcId="{A69BE243-3BD2-4C05-B358-9C65D08C6FED}" destId="{24F31F2A-2CC6-4895-9FF0-C0423B70940D}" srcOrd="0" destOrd="0" presId="urn:microsoft.com/office/officeart/2008/layout/AlternatingHexagons"/>
    <dgm:cxn modelId="{441B1796-BF68-46F0-BFF3-87C416E58280}" type="presParOf" srcId="{A69BE243-3BD2-4C05-B358-9C65D08C6FED}" destId="{996E4A34-0C3A-4AB3-9A6E-933F938C660A}" srcOrd="1" destOrd="0" presId="urn:microsoft.com/office/officeart/2008/layout/AlternatingHexagons"/>
    <dgm:cxn modelId="{DD0D424B-7FA8-4549-8A39-8169810A7BC7}" type="presParOf" srcId="{A69BE243-3BD2-4C05-B358-9C65D08C6FED}" destId="{FCA0C7B2-6A53-4EDB-AE9F-0E4BAB9A78EE}" srcOrd="2" destOrd="0" presId="urn:microsoft.com/office/officeart/2008/layout/AlternatingHexagons"/>
    <dgm:cxn modelId="{5D78D56F-09B7-4139-9AAB-0EBAEAAD2F0D}" type="presParOf" srcId="{A69BE243-3BD2-4C05-B358-9C65D08C6FED}" destId="{69036681-9B5D-439B-B834-E7A34888368F}" srcOrd="3" destOrd="0" presId="urn:microsoft.com/office/officeart/2008/layout/AlternatingHexagons"/>
    <dgm:cxn modelId="{E4536BF4-47C2-4D5B-9F7F-E8759DC97632}" type="presParOf" srcId="{A69BE243-3BD2-4C05-B358-9C65D08C6FED}" destId="{6C5E8407-9B96-4DA8-9D52-77FC17D80D09}" srcOrd="4" destOrd="0" presId="urn:microsoft.com/office/officeart/2008/layout/AlternatingHexagons"/>
    <dgm:cxn modelId="{C8AAA8A6-F188-452E-BB42-6207A5448977}" type="presParOf" srcId="{5FB082F6-01B3-45C4-923D-4DBE7BC7C2D4}" destId="{C635EDD0-6CC5-4D19-BBD4-E7976FFCB000}" srcOrd="3" destOrd="0" presId="urn:microsoft.com/office/officeart/2008/layout/AlternatingHexagons"/>
    <dgm:cxn modelId="{095C2860-D1AB-4BAB-8569-2FE9692F8460}" type="presParOf" srcId="{5FB082F6-01B3-45C4-923D-4DBE7BC7C2D4}" destId="{A47D13F5-1AD7-4E7A-9FED-020AD2B84A36}" srcOrd="4" destOrd="0" presId="urn:microsoft.com/office/officeart/2008/layout/AlternatingHexagons"/>
    <dgm:cxn modelId="{9461ECBB-5A14-482D-87FA-189FB85F2028}" type="presParOf" srcId="{A47D13F5-1AD7-4E7A-9FED-020AD2B84A36}" destId="{7D4E20AA-37E2-47A8-8707-235F6B707C50}" srcOrd="0" destOrd="0" presId="urn:microsoft.com/office/officeart/2008/layout/AlternatingHexagons"/>
    <dgm:cxn modelId="{0B1C5FC8-7A31-4BA8-BC68-FAF4BF902038}" type="presParOf" srcId="{A47D13F5-1AD7-4E7A-9FED-020AD2B84A36}" destId="{D696DBB9-0FDA-43E8-AA8C-AFE5F4E42050}" srcOrd="1" destOrd="0" presId="urn:microsoft.com/office/officeart/2008/layout/AlternatingHexagons"/>
    <dgm:cxn modelId="{A36B6576-900B-4C86-A46C-32D258002F3B}" type="presParOf" srcId="{A47D13F5-1AD7-4E7A-9FED-020AD2B84A36}" destId="{4E263A7D-70B4-4EC2-8350-C1AE5941212C}" srcOrd="2" destOrd="0" presId="urn:microsoft.com/office/officeart/2008/layout/AlternatingHexagons"/>
    <dgm:cxn modelId="{EBF23490-FC77-40F4-9DED-6918B15C0E56}" type="presParOf" srcId="{A47D13F5-1AD7-4E7A-9FED-020AD2B84A36}" destId="{91A3D77E-9B02-4808-A3EF-CE0C856FC289}" srcOrd="3" destOrd="0" presId="urn:microsoft.com/office/officeart/2008/layout/AlternatingHexagons"/>
    <dgm:cxn modelId="{20246F5A-FC02-4ABB-A48F-6C66576DA7AE}" type="presParOf" srcId="{A47D13F5-1AD7-4E7A-9FED-020AD2B84A36}" destId="{BD9E120E-77A3-4322-954F-B5409AE16AE3}" srcOrd="4" destOrd="0" presId="urn:microsoft.com/office/officeart/2008/layout/AlternatingHexagons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5629305-82FE-4B1C-B2A4-9756F91B9C86}" type="doc">
      <dgm:prSet loTypeId="urn:microsoft.com/office/officeart/2008/layout/AlternatingHexagons" loCatId="list" qsTypeId="urn:microsoft.com/office/officeart/2005/8/quickstyle/simple1" qsCatId="simple" csTypeId="urn:microsoft.com/office/officeart/2005/8/colors/accent3_3" csCatId="accent3" phldr="1"/>
      <dgm:spPr/>
      <dgm:t>
        <a:bodyPr/>
        <a:lstStyle/>
        <a:p>
          <a:endParaRPr lang="en-CA"/>
        </a:p>
      </dgm:t>
    </dgm:pt>
    <dgm:pt modelId="{E1666081-CBDD-4799-855A-B5DABF24F0AF}">
      <dgm:prSet phldrT="[Text]"/>
      <dgm:spPr>
        <a:solidFill>
          <a:srgbClr val="F09510"/>
        </a:solidFill>
      </dgm:spPr>
      <dgm:t>
        <a:bodyPr/>
        <a:lstStyle/>
        <a:p>
          <a:r>
            <a:rPr lang="fr-CA" dirty="0"/>
            <a:t> </a:t>
          </a:r>
          <a:endParaRPr lang="en-CA" dirty="0"/>
        </a:p>
      </dgm:t>
    </dgm:pt>
    <dgm:pt modelId="{64E9B939-F817-43FA-9982-2C2751A31199}" type="parTrans" cxnId="{5E1703F1-1F55-4804-BDBC-7B2FBFE53C65}">
      <dgm:prSet/>
      <dgm:spPr/>
      <dgm:t>
        <a:bodyPr/>
        <a:lstStyle/>
        <a:p>
          <a:endParaRPr lang="en-CA"/>
        </a:p>
      </dgm:t>
    </dgm:pt>
    <dgm:pt modelId="{FAEFFFF1-E759-4844-8979-E5F067EACA73}" type="sibTrans" cxnId="{5E1703F1-1F55-4804-BDBC-7B2FBFE53C65}">
      <dgm:prSet/>
      <dgm:spPr>
        <a:solidFill>
          <a:srgbClr val="FFC000"/>
        </a:solidFill>
      </dgm:spPr>
      <dgm:t>
        <a:bodyPr/>
        <a:lstStyle/>
        <a:p>
          <a:endParaRPr lang="en-CA">
            <a:highlight>
              <a:srgbClr val="FC9804"/>
            </a:highlight>
          </a:endParaRPr>
        </a:p>
      </dgm:t>
    </dgm:pt>
    <dgm:pt modelId="{6791A10F-9059-4429-859B-C4D2A16A4B91}">
      <dgm:prSet phldrT="[Text]"/>
      <dgm:spPr/>
      <dgm:t>
        <a:bodyPr/>
        <a:lstStyle/>
        <a:p>
          <a:r>
            <a:rPr lang="fr-CA" dirty="0"/>
            <a:t> </a:t>
          </a:r>
          <a:endParaRPr lang="en-CA" dirty="0"/>
        </a:p>
      </dgm:t>
    </dgm:pt>
    <dgm:pt modelId="{17B8DEC4-B62B-4F67-9F12-90A89D23C74A}" type="parTrans" cxnId="{BF518D3C-E493-4848-814A-D11BF4420E4F}">
      <dgm:prSet/>
      <dgm:spPr/>
      <dgm:t>
        <a:bodyPr/>
        <a:lstStyle/>
        <a:p>
          <a:endParaRPr lang="en-CA"/>
        </a:p>
      </dgm:t>
    </dgm:pt>
    <dgm:pt modelId="{1C0ABA59-6AF0-466D-8DEB-BB35DDF839B6}" type="sibTrans" cxnId="{BF518D3C-E493-4848-814A-D11BF4420E4F}">
      <dgm:prSet/>
      <dgm:spPr/>
      <dgm:t>
        <a:bodyPr/>
        <a:lstStyle/>
        <a:p>
          <a:endParaRPr lang="en-CA"/>
        </a:p>
      </dgm:t>
    </dgm:pt>
    <dgm:pt modelId="{4536C284-E38F-4FC7-997A-F736F1E844DE}">
      <dgm:prSet phldrT="[Text]"/>
      <dgm:spPr>
        <a:solidFill>
          <a:srgbClr val="F09510"/>
        </a:solidFill>
      </dgm:spPr>
      <dgm:t>
        <a:bodyPr/>
        <a:lstStyle/>
        <a:p>
          <a:r>
            <a:rPr lang="fr-CA" dirty="0"/>
            <a:t> </a:t>
          </a:r>
          <a:endParaRPr lang="en-CA" dirty="0"/>
        </a:p>
      </dgm:t>
    </dgm:pt>
    <dgm:pt modelId="{0E80B55E-BA58-4D48-A8CA-428817001B9F}" type="parTrans" cxnId="{DB690DD7-3648-49B4-9673-7B9123661478}">
      <dgm:prSet/>
      <dgm:spPr/>
      <dgm:t>
        <a:bodyPr/>
        <a:lstStyle/>
        <a:p>
          <a:endParaRPr lang="en-CA"/>
        </a:p>
      </dgm:t>
    </dgm:pt>
    <dgm:pt modelId="{8DDE6482-63D6-40FA-B1D3-4D6606DFFB2E}" type="sibTrans" cxnId="{DB690DD7-3648-49B4-9673-7B9123661478}">
      <dgm:prSet/>
      <dgm:spPr>
        <a:solidFill>
          <a:srgbClr val="F09510"/>
        </a:solidFill>
      </dgm:spPr>
      <dgm:t>
        <a:bodyPr/>
        <a:lstStyle/>
        <a:p>
          <a:endParaRPr lang="en-CA"/>
        </a:p>
      </dgm:t>
    </dgm:pt>
    <dgm:pt modelId="{FD0A78A0-965B-4065-8758-5136EB7B1EF5}">
      <dgm:prSet phldrT="[Text]"/>
      <dgm:spPr/>
      <dgm:t>
        <a:bodyPr/>
        <a:lstStyle/>
        <a:p>
          <a:r>
            <a:rPr lang="fr-CA" dirty="0"/>
            <a:t> </a:t>
          </a:r>
          <a:endParaRPr lang="en-CA" dirty="0"/>
        </a:p>
      </dgm:t>
    </dgm:pt>
    <dgm:pt modelId="{2839F1D0-E197-4C30-904D-C5968FAE567D}" type="parTrans" cxnId="{671A4D92-D123-4B58-A041-DDB27A9EBBA8}">
      <dgm:prSet/>
      <dgm:spPr/>
      <dgm:t>
        <a:bodyPr/>
        <a:lstStyle/>
        <a:p>
          <a:endParaRPr lang="en-CA"/>
        </a:p>
      </dgm:t>
    </dgm:pt>
    <dgm:pt modelId="{540AD101-2E2A-40EF-8417-1D47D18F95E3}" type="sibTrans" cxnId="{671A4D92-D123-4B58-A041-DDB27A9EBBA8}">
      <dgm:prSet/>
      <dgm:spPr/>
      <dgm:t>
        <a:bodyPr/>
        <a:lstStyle/>
        <a:p>
          <a:endParaRPr lang="en-CA"/>
        </a:p>
      </dgm:t>
    </dgm:pt>
    <dgm:pt modelId="{9D7C8450-2CB1-404B-BEFE-86DE8A72A389}">
      <dgm:prSet phldrT="[Text]"/>
      <dgm:spPr>
        <a:solidFill>
          <a:srgbClr val="E5B671"/>
        </a:solidFill>
      </dgm:spPr>
      <dgm:t>
        <a:bodyPr/>
        <a:lstStyle/>
        <a:p>
          <a:r>
            <a:rPr lang="fr-CA" dirty="0"/>
            <a:t> </a:t>
          </a:r>
          <a:endParaRPr lang="en-CA" dirty="0"/>
        </a:p>
      </dgm:t>
    </dgm:pt>
    <dgm:pt modelId="{3F984BA2-D06C-4235-AC1F-A68938DB473A}" type="parTrans" cxnId="{04EF6AF4-6CBF-451C-AF2D-7DCFF5B7616A}">
      <dgm:prSet/>
      <dgm:spPr/>
      <dgm:t>
        <a:bodyPr/>
        <a:lstStyle/>
        <a:p>
          <a:endParaRPr lang="en-CA"/>
        </a:p>
      </dgm:t>
    </dgm:pt>
    <dgm:pt modelId="{0447B9C5-C46F-4F58-9F46-78A43B295470}" type="sibTrans" cxnId="{04EF6AF4-6CBF-451C-AF2D-7DCFF5B7616A}">
      <dgm:prSet/>
      <dgm:spPr>
        <a:solidFill>
          <a:srgbClr val="E5B671"/>
        </a:solidFill>
      </dgm:spPr>
      <dgm:t>
        <a:bodyPr/>
        <a:lstStyle/>
        <a:p>
          <a:endParaRPr lang="en-CA"/>
        </a:p>
      </dgm:t>
    </dgm:pt>
    <dgm:pt modelId="{91BFDAFC-9B8D-4C30-A3E0-0DDBC29F125B}">
      <dgm:prSet phldrT="[Text]"/>
      <dgm:spPr/>
      <dgm:t>
        <a:bodyPr/>
        <a:lstStyle/>
        <a:p>
          <a:r>
            <a:rPr lang="fr-CA" dirty="0"/>
            <a:t> </a:t>
          </a:r>
          <a:endParaRPr lang="en-CA" dirty="0"/>
        </a:p>
      </dgm:t>
    </dgm:pt>
    <dgm:pt modelId="{E6549A5D-3FFD-4B41-8DC9-E4E967D5EA15}" type="parTrans" cxnId="{0DD9BEE3-A3DB-4DA8-834D-E164E049B3B6}">
      <dgm:prSet/>
      <dgm:spPr/>
      <dgm:t>
        <a:bodyPr/>
        <a:lstStyle/>
        <a:p>
          <a:endParaRPr lang="en-CA"/>
        </a:p>
      </dgm:t>
    </dgm:pt>
    <dgm:pt modelId="{EC683138-539F-412E-ABFA-046A03C0FA32}" type="sibTrans" cxnId="{0DD9BEE3-A3DB-4DA8-834D-E164E049B3B6}">
      <dgm:prSet/>
      <dgm:spPr/>
      <dgm:t>
        <a:bodyPr/>
        <a:lstStyle/>
        <a:p>
          <a:endParaRPr lang="en-CA"/>
        </a:p>
      </dgm:t>
    </dgm:pt>
    <dgm:pt modelId="{5FB082F6-01B3-45C4-923D-4DBE7BC7C2D4}" type="pres">
      <dgm:prSet presAssocID="{85629305-82FE-4B1C-B2A4-9756F91B9C86}" presName="Name0" presStyleCnt="0">
        <dgm:presLayoutVars>
          <dgm:chMax/>
          <dgm:chPref/>
          <dgm:dir/>
          <dgm:animLvl val="lvl"/>
        </dgm:presLayoutVars>
      </dgm:prSet>
      <dgm:spPr/>
    </dgm:pt>
    <dgm:pt modelId="{1A35AF1F-F776-4747-A309-2F399B534B82}" type="pres">
      <dgm:prSet presAssocID="{E1666081-CBDD-4799-855A-B5DABF24F0AF}" presName="composite" presStyleCnt="0"/>
      <dgm:spPr/>
    </dgm:pt>
    <dgm:pt modelId="{ED0C11F6-8E03-4228-8D1A-1D07CD52FADA}" type="pres">
      <dgm:prSet presAssocID="{E1666081-CBDD-4799-855A-B5DABF24F0AF}" presName="Parent1" presStyleLbl="node1" presStyleIdx="0" presStyleCnt="6">
        <dgm:presLayoutVars>
          <dgm:chMax val="1"/>
          <dgm:chPref val="1"/>
          <dgm:bulletEnabled val="1"/>
        </dgm:presLayoutVars>
      </dgm:prSet>
      <dgm:spPr/>
    </dgm:pt>
    <dgm:pt modelId="{AA8196C0-A443-483A-8E14-ED00FAF03801}" type="pres">
      <dgm:prSet presAssocID="{E1666081-CBDD-4799-855A-B5DABF24F0AF}" presName="Childtext1" presStyleLbl="revTx" presStyleIdx="0" presStyleCnt="3">
        <dgm:presLayoutVars>
          <dgm:chMax val="0"/>
          <dgm:chPref val="0"/>
          <dgm:bulletEnabled val="1"/>
        </dgm:presLayoutVars>
      </dgm:prSet>
      <dgm:spPr/>
    </dgm:pt>
    <dgm:pt modelId="{166EE7C5-B903-45D8-8383-EFC2A157A92B}" type="pres">
      <dgm:prSet presAssocID="{E1666081-CBDD-4799-855A-B5DABF24F0AF}" presName="BalanceSpacing" presStyleCnt="0"/>
      <dgm:spPr/>
    </dgm:pt>
    <dgm:pt modelId="{5A789BA3-5BDC-47A3-9C48-BBFDCB96E628}" type="pres">
      <dgm:prSet presAssocID="{E1666081-CBDD-4799-855A-B5DABF24F0AF}" presName="BalanceSpacing1" presStyleCnt="0"/>
      <dgm:spPr/>
    </dgm:pt>
    <dgm:pt modelId="{500A7FF5-4A0C-4872-BC31-B7E62312AE29}" type="pres">
      <dgm:prSet presAssocID="{FAEFFFF1-E759-4844-8979-E5F067EACA73}" presName="Accent1Text" presStyleLbl="node1" presStyleIdx="1" presStyleCnt="6"/>
      <dgm:spPr/>
    </dgm:pt>
    <dgm:pt modelId="{98D6BEB7-33C8-4191-85EA-49243A6AA5BB}" type="pres">
      <dgm:prSet presAssocID="{FAEFFFF1-E759-4844-8979-E5F067EACA73}" presName="spaceBetweenRectangles" presStyleCnt="0"/>
      <dgm:spPr/>
    </dgm:pt>
    <dgm:pt modelId="{A69BE243-3BD2-4C05-B358-9C65D08C6FED}" type="pres">
      <dgm:prSet presAssocID="{4536C284-E38F-4FC7-997A-F736F1E844DE}" presName="composite" presStyleCnt="0"/>
      <dgm:spPr/>
    </dgm:pt>
    <dgm:pt modelId="{24F31F2A-2CC6-4895-9FF0-C0423B70940D}" type="pres">
      <dgm:prSet presAssocID="{4536C284-E38F-4FC7-997A-F736F1E844DE}" presName="Parent1" presStyleLbl="node1" presStyleIdx="2" presStyleCnt="6">
        <dgm:presLayoutVars>
          <dgm:chMax val="1"/>
          <dgm:chPref val="1"/>
          <dgm:bulletEnabled val="1"/>
        </dgm:presLayoutVars>
      </dgm:prSet>
      <dgm:spPr/>
    </dgm:pt>
    <dgm:pt modelId="{996E4A34-0C3A-4AB3-9A6E-933F938C660A}" type="pres">
      <dgm:prSet presAssocID="{4536C284-E38F-4FC7-997A-F736F1E844DE}" presName="Childtext1" presStyleLbl="revTx" presStyleIdx="1" presStyleCnt="3">
        <dgm:presLayoutVars>
          <dgm:chMax val="0"/>
          <dgm:chPref val="0"/>
          <dgm:bulletEnabled val="1"/>
        </dgm:presLayoutVars>
      </dgm:prSet>
      <dgm:spPr/>
    </dgm:pt>
    <dgm:pt modelId="{FCA0C7B2-6A53-4EDB-AE9F-0E4BAB9A78EE}" type="pres">
      <dgm:prSet presAssocID="{4536C284-E38F-4FC7-997A-F736F1E844DE}" presName="BalanceSpacing" presStyleCnt="0"/>
      <dgm:spPr/>
    </dgm:pt>
    <dgm:pt modelId="{69036681-9B5D-439B-B834-E7A34888368F}" type="pres">
      <dgm:prSet presAssocID="{4536C284-E38F-4FC7-997A-F736F1E844DE}" presName="BalanceSpacing1" presStyleCnt="0"/>
      <dgm:spPr/>
    </dgm:pt>
    <dgm:pt modelId="{6C5E8407-9B96-4DA8-9D52-77FC17D80D09}" type="pres">
      <dgm:prSet presAssocID="{8DDE6482-63D6-40FA-B1D3-4D6606DFFB2E}" presName="Accent1Text" presStyleLbl="node1" presStyleIdx="3" presStyleCnt="6"/>
      <dgm:spPr/>
    </dgm:pt>
    <dgm:pt modelId="{C635EDD0-6CC5-4D19-BBD4-E7976FFCB000}" type="pres">
      <dgm:prSet presAssocID="{8DDE6482-63D6-40FA-B1D3-4D6606DFFB2E}" presName="spaceBetweenRectangles" presStyleCnt="0"/>
      <dgm:spPr/>
    </dgm:pt>
    <dgm:pt modelId="{A47D13F5-1AD7-4E7A-9FED-020AD2B84A36}" type="pres">
      <dgm:prSet presAssocID="{9D7C8450-2CB1-404B-BEFE-86DE8A72A389}" presName="composite" presStyleCnt="0"/>
      <dgm:spPr/>
    </dgm:pt>
    <dgm:pt modelId="{7D4E20AA-37E2-47A8-8707-235F6B707C50}" type="pres">
      <dgm:prSet presAssocID="{9D7C8450-2CB1-404B-BEFE-86DE8A72A389}" presName="Parent1" presStyleLbl="node1" presStyleIdx="4" presStyleCnt="6">
        <dgm:presLayoutVars>
          <dgm:chMax val="1"/>
          <dgm:chPref val="1"/>
          <dgm:bulletEnabled val="1"/>
        </dgm:presLayoutVars>
      </dgm:prSet>
      <dgm:spPr/>
    </dgm:pt>
    <dgm:pt modelId="{D696DBB9-0FDA-43E8-AA8C-AFE5F4E42050}" type="pres">
      <dgm:prSet presAssocID="{9D7C8450-2CB1-404B-BEFE-86DE8A72A389}" presName="Childtext1" presStyleLbl="revTx" presStyleIdx="2" presStyleCnt="3">
        <dgm:presLayoutVars>
          <dgm:chMax val="0"/>
          <dgm:chPref val="0"/>
          <dgm:bulletEnabled val="1"/>
        </dgm:presLayoutVars>
      </dgm:prSet>
      <dgm:spPr/>
    </dgm:pt>
    <dgm:pt modelId="{4E263A7D-70B4-4EC2-8350-C1AE5941212C}" type="pres">
      <dgm:prSet presAssocID="{9D7C8450-2CB1-404B-BEFE-86DE8A72A389}" presName="BalanceSpacing" presStyleCnt="0"/>
      <dgm:spPr/>
    </dgm:pt>
    <dgm:pt modelId="{91A3D77E-9B02-4808-A3EF-CE0C856FC289}" type="pres">
      <dgm:prSet presAssocID="{9D7C8450-2CB1-404B-BEFE-86DE8A72A389}" presName="BalanceSpacing1" presStyleCnt="0"/>
      <dgm:spPr/>
    </dgm:pt>
    <dgm:pt modelId="{BD9E120E-77A3-4322-954F-B5409AE16AE3}" type="pres">
      <dgm:prSet presAssocID="{0447B9C5-C46F-4F58-9F46-78A43B295470}" presName="Accent1Text" presStyleLbl="node1" presStyleIdx="5" presStyleCnt="6"/>
      <dgm:spPr/>
    </dgm:pt>
  </dgm:ptLst>
  <dgm:cxnLst>
    <dgm:cxn modelId="{1B0BF60F-2252-403B-A1EE-928E332D5AB4}" type="presOf" srcId="{9D7C8450-2CB1-404B-BEFE-86DE8A72A389}" destId="{7D4E20AA-37E2-47A8-8707-235F6B707C50}" srcOrd="0" destOrd="0" presId="urn:microsoft.com/office/officeart/2008/layout/AlternatingHexagons"/>
    <dgm:cxn modelId="{4BC5AC36-9AAA-494F-B983-7DD38FB8D1D2}" type="presOf" srcId="{91BFDAFC-9B8D-4C30-A3E0-0DDBC29F125B}" destId="{D696DBB9-0FDA-43E8-AA8C-AFE5F4E42050}" srcOrd="0" destOrd="0" presId="urn:microsoft.com/office/officeart/2008/layout/AlternatingHexagons"/>
    <dgm:cxn modelId="{BF518D3C-E493-4848-814A-D11BF4420E4F}" srcId="{E1666081-CBDD-4799-855A-B5DABF24F0AF}" destId="{6791A10F-9059-4429-859B-C4D2A16A4B91}" srcOrd="0" destOrd="0" parTransId="{17B8DEC4-B62B-4F67-9F12-90A89D23C74A}" sibTransId="{1C0ABA59-6AF0-466D-8DEB-BB35DDF839B6}"/>
    <dgm:cxn modelId="{E9FD9A64-96A4-454A-A4FE-1509F0DDD33F}" type="presOf" srcId="{0447B9C5-C46F-4F58-9F46-78A43B295470}" destId="{BD9E120E-77A3-4322-954F-B5409AE16AE3}" srcOrd="0" destOrd="0" presId="urn:microsoft.com/office/officeart/2008/layout/AlternatingHexagons"/>
    <dgm:cxn modelId="{1ECDC367-B3CF-46DC-A136-A8A456C8DFA8}" type="presOf" srcId="{8DDE6482-63D6-40FA-B1D3-4D6606DFFB2E}" destId="{6C5E8407-9B96-4DA8-9D52-77FC17D80D09}" srcOrd="0" destOrd="0" presId="urn:microsoft.com/office/officeart/2008/layout/AlternatingHexagons"/>
    <dgm:cxn modelId="{671A4D92-D123-4B58-A041-DDB27A9EBBA8}" srcId="{4536C284-E38F-4FC7-997A-F736F1E844DE}" destId="{FD0A78A0-965B-4065-8758-5136EB7B1EF5}" srcOrd="0" destOrd="0" parTransId="{2839F1D0-E197-4C30-904D-C5968FAE567D}" sibTransId="{540AD101-2E2A-40EF-8417-1D47D18F95E3}"/>
    <dgm:cxn modelId="{95D1B8A2-3D35-45A9-BB36-9F052657EE1D}" type="presOf" srcId="{FD0A78A0-965B-4065-8758-5136EB7B1EF5}" destId="{996E4A34-0C3A-4AB3-9A6E-933F938C660A}" srcOrd="0" destOrd="0" presId="urn:microsoft.com/office/officeart/2008/layout/AlternatingHexagons"/>
    <dgm:cxn modelId="{44C688AE-4C84-4DB2-B808-98A696536C99}" type="presOf" srcId="{FAEFFFF1-E759-4844-8979-E5F067EACA73}" destId="{500A7FF5-4A0C-4872-BC31-B7E62312AE29}" srcOrd="0" destOrd="0" presId="urn:microsoft.com/office/officeart/2008/layout/AlternatingHexagons"/>
    <dgm:cxn modelId="{85B353CE-125E-4AA2-9077-80C525A0635A}" type="presOf" srcId="{E1666081-CBDD-4799-855A-B5DABF24F0AF}" destId="{ED0C11F6-8E03-4228-8D1A-1D07CD52FADA}" srcOrd="0" destOrd="0" presId="urn:microsoft.com/office/officeart/2008/layout/AlternatingHexagons"/>
    <dgm:cxn modelId="{A2D136D2-BE38-479B-88E8-137E32291AD8}" type="presOf" srcId="{85629305-82FE-4B1C-B2A4-9756F91B9C86}" destId="{5FB082F6-01B3-45C4-923D-4DBE7BC7C2D4}" srcOrd="0" destOrd="0" presId="urn:microsoft.com/office/officeart/2008/layout/AlternatingHexagons"/>
    <dgm:cxn modelId="{DB690DD7-3648-49B4-9673-7B9123661478}" srcId="{85629305-82FE-4B1C-B2A4-9756F91B9C86}" destId="{4536C284-E38F-4FC7-997A-F736F1E844DE}" srcOrd="1" destOrd="0" parTransId="{0E80B55E-BA58-4D48-A8CA-428817001B9F}" sibTransId="{8DDE6482-63D6-40FA-B1D3-4D6606DFFB2E}"/>
    <dgm:cxn modelId="{E34443DA-8628-447E-A223-A2F6463307E9}" type="presOf" srcId="{4536C284-E38F-4FC7-997A-F736F1E844DE}" destId="{24F31F2A-2CC6-4895-9FF0-C0423B70940D}" srcOrd="0" destOrd="0" presId="urn:microsoft.com/office/officeart/2008/layout/AlternatingHexagons"/>
    <dgm:cxn modelId="{0DD9BEE3-A3DB-4DA8-834D-E164E049B3B6}" srcId="{9D7C8450-2CB1-404B-BEFE-86DE8A72A389}" destId="{91BFDAFC-9B8D-4C30-A3E0-0DDBC29F125B}" srcOrd="0" destOrd="0" parTransId="{E6549A5D-3FFD-4B41-8DC9-E4E967D5EA15}" sibTransId="{EC683138-539F-412E-ABFA-046A03C0FA32}"/>
    <dgm:cxn modelId="{8A8582F0-9036-4BE9-8030-DDD96E9A2ED0}" type="presOf" srcId="{6791A10F-9059-4429-859B-C4D2A16A4B91}" destId="{AA8196C0-A443-483A-8E14-ED00FAF03801}" srcOrd="0" destOrd="0" presId="urn:microsoft.com/office/officeart/2008/layout/AlternatingHexagons"/>
    <dgm:cxn modelId="{5E1703F1-1F55-4804-BDBC-7B2FBFE53C65}" srcId="{85629305-82FE-4B1C-B2A4-9756F91B9C86}" destId="{E1666081-CBDD-4799-855A-B5DABF24F0AF}" srcOrd="0" destOrd="0" parTransId="{64E9B939-F817-43FA-9982-2C2751A31199}" sibTransId="{FAEFFFF1-E759-4844-8979-E5F067EACA73}"/>
    <dgm:cxn modelId="{04EF6AF4-6CBF-451C-AF2D-7DCFF5B7616A}" srcId="{85629305-82FE-4B1C-B2A4-9756F91B9C86}" destId="{9D7C8450-2CB1-404B-BEFE-86DE8A72A389}" srcOrd="2" destOrd="0" parTransId="{3F984BA2-D06C-4235-AC1F-A68938DB473A}" sibTransId="{0447B9C5-C46F-4F58-9F46-78A43B295470}"/>
    <dgm:cxn modelId="{37699DD4-481B-4420-88F5-520E42489985}" type="presParOf" srcId="{5FB082F6-01B3-45C4-923D-4DBE7BC7C2D4}" destId="{1A35AF1F-F776-4747-A309-2F399B534B82}" srcOrd="0" destOrd="0" presId="urn:microsoft.com/office/officeart/2008/layout/AlternatingHexagons"/>
    <dgm:cxn modelId="{6AFF55AF-6C51-4418-9DAB-11582CFEC523}" type="presParOf" srcId="{1A35AF1F-F776-4747-A309-2F399B534B82}" destId="{ED0C11F6-8E03-4228-8D1A-1D07CD52FADA}" srcOrd="0" destOrd="0" presId="urn:microsoft.com/office/officeart/2008/layout/AlternatingHexagons"/>
    <dgm:cxn modelId="{E110F94A-DD6C-459A-92F5-8308F45D6B14}" type="presParOf" srcId="{1A35AF1F-F776-4747-A309-2F399B534B82}" destId="{AA8196C0-A443-483A-8E14-ED00FAF03801}" srcOrd="1" destOrd="0" presId="urn:microsoft.com/office/officeart/2008/layout/AlternatingHexagons"/>
    <dgm:cxn modelId="{1E26F605-BEBA-41AD-915F-B4D1944A9B10}" type="presParOf" srcId="{1A35AF1F-F776-4747-A309-2F399B534B82}" destId="{166EE7C5-B903-45D8-8383-EFC2A157A92B}" srcOrd="2" destOrd="0" presId="urn:microsoft.com/office/officeart/2008/layout/AlternatingHexagons"/>
    <dgm:cxn modelId="{44CB55DF-F4B0-4C5C-AA47-147BFE57EA2B}" type="presParOf" srcId="{1A35AF1F-F776-4747-A309-2F399B534B82}" destId="{5A789BA3-5BDC-47A3-9C48-BBFDCB96E628}" srcOrd="3" destOrd="0" presId="urn:microsoft.com/office/officeart/2008/layout/AlternatingHexagons"/>
    <dgm:cxn modelId="{54F2B3B2-8520-4544-868A-6D399E3D9AA4}" type="presParOf" srcId="{1A35AF1F-F776-4747-A309-2F399B534B82}" destId="{500A7FF5-4A0C-4872-BC31-B7E62312AE29}" srcOrd="4" destOrd="0" presId="urn:microsoft.com/office/officeart/2008/layout/AlternatingHexagons"/>
    <dgm:cxn modelId="{10646BF1-67F6-4010-9206-B92221962B95}" type="presParOf" srcId="{5FB082F6-01B3-45C4-923D-4DBE7BC7C2D4}" destId="{98D6BEB7-33C8-4191-85EA-49243A6AA5BB}" srcOrd="1" destOrd="0" presId="urn:microsoft.com/office/officeart/2008/layout/AlternatingHexagons"/>
    <dgm:cxn modelId="{64E003B5-840E-45E0-AF52-B2B9C2C892D8}" type="presParOf" srcId="{5FB082F6-01B3-45C4-923D-4DBE7BC7C2D4}" destId="{A69BE243-3BD2-4C05-B358-9C65D08C6FED}" srcOrd="2" destOrd="0" presId="urn:microsoft.com/office/officeart/2008/layout/AlternatingHexagons"/>
    <dgm:cxn modelId="{75AFBED3-EFF8-49EB-87DE-6126F6FC0C2C}" type="presParOf" srcId="{A69BE243-3BD2-4C05-B358-9C65D08C6FED}" destId="{24F31F2A-2CC6-4895-9FF0-C0423B70940D}" srcOrd="0" destOrd="0" presId="urn:microsoft.com/office/officeart/2008/layout/AlternatingHexagons"/>
    <dgm:cxn modelId="{448AE118-5300-470B-9F70-81298D9ABD06}" type="presParOf" srcId="{A69BE243-3BD2-4C05-B358-9C65D08C6FED}" destId="{996E4A34-0C3A-4AB3-9A6E-933F938C660A}" srcOrd="1" destOrd="0" presId="urn:microsoft.com/office/officeart/2008/layout/AlternatingHexagons"/>
    <dgm:cxn modelId="{8BB4C5FC-CDA8-4259-A6DE-B0459A720076}" type="presParOf" srcId="{A69BE243-3BD2-4C05-B358-9C65D08C6FED}" destId="{FCA0C7B2-6A53-4EDB-AE9F-0E4BAB9A78EE}" srcOrd="2" destOrd="0" presId="urn:microsoft.com/office/officeart/2008/layout/AlternatingHexagons"/>
    <dgm:cxn modelId="{FA79C32A-1D76-4CD8-AD2E-EDAFF78870AF}" type="presParOf" srcId="{A69BE243-3BD2-4C05-B358-9C65D08C6FED}" destId="{69036681-9B5D-439B-B834-E7A34888368F}" srcOrd="3" destOrd="0" presId="urn:microsoft.com/office/officeart/2008/layout/AlternatingHexagons"/>
    <dgm:cxn modelId="{357C3701-D66D-4DC2-B837-C7006B4312F2}" type="presParOf" srcId="{A69BE243-3BD2-4C05-B358-9C65D08C6FED}" destId="{6C5E8407-9B96-4DA8-9D52-77FC17D80D09}" srcOrd="4" destOrd="0" presId="urn:microsoft.com/office/officeart/2008/layout/AlternatingHexagons"/>
    <dgm:cxn modelId="{AD32ED53-99AD-4FB4-8D15-96B7C1A2CC89}" type="presParOf" srcId="{5FB082F6-01B3-45C4-923D-4DBE7BC7C2D4}" destId="{C635EDD0-6CC5-4D19-BBD4-E7976FFCB000}" srcOrd="3" destOrd="0" presId="urn:microsoft.com/office/officeart/2008/layout/AlternatingHexagons"/>
    <dgm:cxn modelId="{7B113579-8B60-4135-ADF0-F6A5F21A514B}" type="presParOf" srcId="{5FB082F6-01B3-45C4-923D-4DBE7BC7C2D4}" destId="{A47D13F5-1AD7-4E7A-9FED-020AD2B84A36}" srcOrd="4" destOrd="0" presId="urn:microsoft.com/office/officeart/2008/layout/AlternatingHexagons"/>
    <dgm:cxn modelId="{68C93EB7-961C-4B8A-86B7-CB6EBB69FEF2}" type="presParOf" srcId="{A47D13F5-1AD7-4E7A-9FED-020AD2B84A36}" destId="{7D4E20AA-37E2-47A8-8707-235F6B707C50}" srcOrd="0" destOrd="0" presId="urn:microsoft.com/office/officeart/2008/layout/AlternatingHexagons"/>
    <dgm:cxn modelId="{21E03F86-6EFA-41E2-B51C-7546CBF72F86}" type="presParOf" srcId="{A47D13F5-1AD7-4E7A-9FED-020AD2B84A36}" destId="{D696DBB9-0FDA-43E8-AA8C-AFE5F4E42050}" srcOrd="1" destOrd="0" presId="urn:microsoft.com/office/officeart/2008/layout/AlternatingHexagons"/>
    <dgm:cxn modelId="{CF9DB1B7-8206-4844-AA03-4095A34026C0}" type="presParOf" srcId="{A47D13F5-1AD7-4E7A-9FED-020AD2B84A36}" destId="{4E263A7D-70B4-4EC2-8350-C1AE5941212C}" srcOrd="2" destOrd="0" presId="urn:microsoft.com/office/officeart/2008/layout/AlternatingHexagons"/>
    <dgm:cxn modelId="{4C1388B1-F874-4ADE-874D-EDDCC4E34C66}" type="presParOf" srcId="{A47D13F5-1AD7-4E7A-9FED-020AD2B84A36}" destId="{91A3D77E-9B02-4808-A3EF-CE0C856FC289}" srcOrd="3" destOrd="0" presId="urn:microsoft.com/office/officeart/2008/layout/AlternatingHexagons"/>
    <dgm:cxn modelId="{CE378F86-8EF9-482A-90DF-37155B3235C3}" type="presParOf" srcId="{A47D13F5-1AD7-4E7A-9FED-020AD2B84A36}" destId="{BD9E120E-77A3-4322-954F-B5409AE16AE3}" srcOrd="4" destOrd="0" presId="urn:microsoft.com/office/officeart/2008/layout/AlternatingHexagons"/>
  </dgm:cxnLst>
  <dgm:bg/>
  <dgm:whole/>
  <dgm:extLst>
    <a:ext uri="http://schemas.microsoft.com/office/drawing/2008/diagram">
      <dsp:dataModelExt xmlns:dsp="http://schemas.microsoft.com/office/drawing/2008/diagram" relId="rId13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D0C11F6-8E03-4228-8D1A-1D07CD52FADA}">
      <dsp:nvSpPr>
        <dsp:cNvPr id="0" name=""/>
        <dsp:cNvSpPr/>
      </dsp:nvSpPr>
      <dsp:spPr>
        <a:xfrm rot="5400000">
          <a:off x="696677" y="17380"/>
          <a:ext cx="261220" cy="227261"/>
        </a:xfrm>
        <a:prstGeom prst="hexagon">
          <a:avLst>
            <a:gd name="adj" fmla="val 25000"/>
            <a:gd name="vf" fmla="val 115470"/>
          </a:avLst>
        </a:prstGeom>
        <a:solidFill>
          <a:srgbClr val="F0951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A" sz="800" kern="1200" dirty="0">
              <a:solidFill>
                <a:srgbClr val="FC9804"/>
              </a:solidFill>
            </a:rPr>
            <a:t> </a:t>
          </a:r>
          <a:endParaRPr lang="en-CA" sz="800" kern="1200" dirty="0">
            <a:solidFill>
              <a:srgbClr val="FC9804"/>
            </a:solidFill>
          </a:endParaRPr>
        </a:p>
      </dsp:txBody>
      <dsp:txXfrm rot="-5400000">
        <a:off x="749071" y="41108"/>
        <a:ext cx="156431" cy="179806"/>
      </dsp:txXfrm>
    </dsp:sp>
    <dsp:sp modelId="{AA8196C0-A443-483A-8E14-ED00FAF03801}">
      <dsp:nvSpPr>
        <dsp:cNvPr id="0" name=""/>
        <dsp:cNvSpPr/>
      </dsp:nvSpPr>
      <dsp:spPr>
        <a:xfrm>
          <a:off x="947815" y="52645"/>
          <a:ext cx="291522" cy="15673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marL="0" lvl="0" indent="0" algn="l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A" sz="700" kern="1200" dirty="0"/>
            <a:t> </a:t>
          </a:r>
          <a:endParaRPr lang="en-CA" sz="700" kern="1200" dirty="0"/>
        </a:p>
      </dsp:txBody>
      <dsp:txXfrm>
        <a:off x="947815" y="52645"/>
        <a:ext cx="291522" cy="156732"/>
      </dsp:txXfrm>
    </dsp:sp>
    <dsp:sp modelId="{500A7FF5-4A0C-4872-BC31-B7E62312AE29}">
      <dsp:nvSpPr>
        <dsp:cNvPr id="0" name=""/>
        <dsp:cNvSpPr/>
      </dsp:nvSpPr>
      <dsp:spPr>
        <a:xfrm rot="5400000">
          <a:off x="451234" y="17380"/>
          <a:ext cx="261220" cy="227261"/>
        </a:xfrm>
        <a:prstGeom prst="hexagon">
          <a:avLst>
            <a:gd name="adj" fmla="val 25000"/>
            <a:gd name="vf" fmla="val 115470"/>
          </a:avLst>
        </a:prstGeom>
        <a:solidFill>
          <a:srgbClr val="FFC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CA" sz="1200" kern="1200"/>
        </a:p>
      </dsp:txBody>
      <dsp:txXfrm rot="-5400000">
        <a:off x="503628" y="41108"/>
        <a:ext cx="156431" cy="179806"/>
      </dsp:txXfrm>
    </dsp:sp>
    <dsp:sp modelId="{24F31F2A-2CC6-4895-9FF0-C0423B70940D}">
      <dsp:nvSpPr>
        <dsp:cNvPr id="0" name=""/>
        <dsp:cNvSpPr/>
      </dsp:nvSpPr>
      <dsp:spPr>
        <a:xfrm rot="5400000">
          <a:off x="573486" y="239104"/>
          <a:ext cx="261220" cy="227261"/>
        </a:xfrm>
        <a:prstGeom prst="hexagon">
          <a:avLst>
            <a:gd name="adj" fmla="val 25000"/>
            <a:gd name="vf" fmla="val 115470"/>
          </a:avLst>
        </a:prstGeom>
        <a:solidFill>
          <a:srgbClr val="E5B671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A" sz="800" kern="1200" dirty="0"/>
            <a:t> </a:t>
          </a:r>
          <a:endParaRPr lang="en-CA" sz="800" kern="1200" dirty="0"/>
        </a:p>
      </dsp:txBody>
      <dsp:txXfrm rot="-5400000">
        <a:off x="625880" y="262832"/>
        <a:ext cx="156431" cy="179806"/>
      </dsp:txXfrm>
    </dsp:sp>
    <dsp:sp modelId="{996E4A34-0C3A-4AB3-9A6E-933F938C660A}">
      <dsp:nvSpPr>
        <dsp:cNvPr id="0" name=""/>
        <dsp:cNvSpPr/>
      </dsp:nvSpPr>
      <dsp:spPr>
        <a:xfrm>
          <a:off x="298943" y="274369"/>
          <a:ext cx="282118" cy="15673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marL="0" lvl="0" indent="0" algn="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A" sz="700" kern="1200" dirty="0"/>
            <a:t> </a:t>
          </a:r>
          <a:endParaRPr lang="en-CA" sz="700" kern="1200" dirty="0"/>
        </a:p>
      </dsp:txBody>
      <dsp:txXfrm>
        <a:off x="298943" y="274369"/>
        <a:ext cx="282118" cy="156732"/>
      </dsp:txXfrm>
    </dsp:sp>
    <dsp:sp modelId="{6C5E8407-9B96-4DA8-9D52-77FC17D80D09}">
      <dsp:nvSpPr>
        <dsp:cNvPr id="0" name=""/>
        <dsp:cNvSpPr/>
      </dsp:nvSpPr>
      <dsp:spPr>
        <a:xfrm rot="5400000">
          <a:off x="818929" y="239104"/>
          <a:ext cx="261220" cy="227261"/>
        </a:xfrm>
        <a:prstGeom prst="hexagon">
          <a:avLst>
            <a:gd name="adj" fmla="val 25000"/>
            <a:gd name="vf" fmla="val 115470"/>
          </a:avLst>
        </a:prstGeom>
        <a:solidFill>
          <a:srgbClr val="FC9804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CA" sz="1200" kern="1200"/>
        </a:p>
      </dsp:txBody>
      <dsp:txXfrm rot="-5400000">
        <a:off x="871323" y="262832"/>
        <a:ext cx="156431" cy="179806"/>
      </dsp:txXfrm>
    </dsp:sp>
    <dsp:sp modelId="{7D4E20AA-37E2-47A8-8707-235F6B707C50}">
      <dsp:nvSpPr>
        <dsp:cNvPr id="0" name=""/>
        <dsp:cNvSpPr/>
      </dsp:nvSpPr>
      <dsp:spPr>
        <a:xfrm rot="5400000">
          <a:off x="696677" y="460828"/>
          <a:ext cx="261220" cy="227261"/>
        </a:xfrm>
        <a:prstGeom prst="hexagon">
          <a:avLst>
            <a:gd name="adj" fmla="val 25000"/>
            <a:gd name="vf" fmla="val 115470"/>
          </a:avLst>
        </a:prstGeom>
        <a:solidFill>
          <a:srgbClr val="FC9804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A" sz="800" kern="1200" dirty="0"/>
            <a:t> </a:t>
          </a:r>
          <a:endParaRPr lang="en-CA" sz="800" kern="1200" dirty="0"/>
        </a:p>
      </dsp:txBody>
      <dsp:txXfrm rot="-5400000">
        <a:off x="749071" y="484556"/>
        <a:ext cx="156431" cy="179806"/>
      </dsp:txXfrm>
    </dsp:sp>
    <dsp:sp modelId="{D696DBB9-0FDA-43E8-AA8C-AFE5F4E42050}">
      <dsp:nvSpPr>
        <dsp:cNvPr id="0" name=""/>
        <dsp:cNvSpPr/>
      </dsp:nvSpPr>
      <dsp:spPr>
        <a:xfrm>
          <a:off x="947815" y="496093"/>
          <a:ext cx="291522" cy="15673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marL="0" lvl="0" indent="0" algn="l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A" sz="700" kern="1200" dirty="0"/>
            <a:t> </a:t>
          </a:r>
          <a:endParaRPr lang="en-CA" sz="700" kern="1200" dirty="0"/>
        </a:p>
      </dsp:txBody>
      <dsp:txXfrm>
        <a:off x="947815" y="496093"/>
        <a:ext cx="291522" cy="156732"/>
      </dsp:txXfrm>
    </dsp:sp>
    <dsp:sp modelId="{BD9E120E-77A3-4322-954F-B5409AE16AE3}">
      <dsp:nvSpPr>
        <dsp:cNvPr id="0" name=""/>
        <dsp:cNvSpPr/>
      </dsp:nvSpPr>
      <dsp:spPr>
        <a:xfrm rot="5400000">
          <a:off x="451234" y="460828"/>
          <a:ext cx="261220" cy="227261"/>
        </a:xfrm>
        <a:prstGeom prst="hexagon">
          <a:avLst>
            <a:gd name="adj" fmla="val 25000"/>
            <a:gd name="vf" fmla="val 115470"/>
          </a:avLst>
        </a:prstGeom>
        <a:solidFill>
          <a:srgbClr val="E5B671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CA" sz="1200" kern="1200"/>
        </a:p>
      </dsp:txBody>
      <dsp:txXfrm rot="-5400000">
        <a:off x="503628" y="484556"/>
        <a:ext cx="156431" cy="17980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D0C11F6-8E03-4228-8D1A-1D07CD52FADA}">
      <dsp:nvSpPr>
        <dsp:cNvPr id="0" name=""/>
        <dsp:cNvSpPr/>
      </dsp:nvSpPr>
      <dsp:spPr>
        <a:xfrm rot="5400000">
          <a:off x="696677" y="17380"/>
          <a:ext cx="261220" cy="227261"/>
        </a:xfrm>
        <a:prstGeom prst="hexagon">
          <a:avLst>
            <a:gd name="adj" fmla="val 25000"/>
            <a:gd name="vf" fmla="val 115470"/>
          </a:avLst>
        </a:prstGeom>
        <a:solidFill>
          <a:srgbClr val="F0951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A" sz="800" kern="1200" dirty="0"/>
            <a:t> </a:t>
          </a:r>
          <a:endParaRPr lang="en-CA" sz="800" kern="1200" dirty="0"/>
        </a:p>
      </dsp:txBody>
      <dsp:txXfrm rot="-5400000">
        <a:off x="749071" y="41108"/>
        <a:ext cx="156431" cy="179806"/>
      </dsp:txXfrm>
    </dsp:sp>
    <dsp:sp modelId="{AA8196C0-A443-483A-8E14-ED00FAF03801}">
      <dsp:nvSpPr>
        <dsp:cNvPr id="0" name=""/>
        <dsp:cNvSpPr/>
      </dsp:nvSpPr>
      <dsp:spPr>
        <a:xfrm>
          <a:off x="947815" y="52645"/>
          <a:ext cx="291522" cy="15673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marL="0" lvl="0" indent="0" algn="l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A" sz="700" kern="1200" dirty="0"/>
            <a:t> </a:t>
          </a:r>
          <a:endParaRPr lang="en-CA" sz="700" kern="1200" dirty="0"/>
        </a:p>
      </dsp:txBody>
      <dsp:txXfrm>
        <a:off x="947815" y="52645"/>
        <a:ext cx="291522" cy="156732"/>
      </dsp:txXfrm>
    </dsp:sp>
    <dsp:sp modelId="{500A7FF5-4A0C-4872-BC31-B7E62312AE29}">
      <dsp:nvSpPr>
        <dsp:cNvPr id="0" name=""/>
        <dsp:cNvSpPr/>
      </dsp:nvSpPr>
      <dsp:spPr>
        <a:xfrm rot="5400000">
          <a:off x="451234" y="17380"/>
          <a:ext cx="261220" cy="227261"/>
        </a:xfrm>
        <a:prstGeom prst="hexagon">
          <a:avLst>
            <a:gd name="adj" fmla="val 25000"/>
            <a:gd name="vf" fmla="val 115470"/>
          </a:avLst>
        </a:prstGeom>
        <a:solidFill>
          <a:srgbClr val="FFC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CA" sz="1200" kern="1200">
            <a:highlight>
              <a:srgbClr val="FC9804"/>
            </a:highlight>
          </a:endParaRPr>
        </a:p>
      </dsp:txBody>
      <dsp:txXfrm rot="-5400000">
        <a:off x="503628" y="41108"/>
        <a:ext cx="156431" cy="179806"/>
      </dsp:txXfrm>
    </dsp:sp>
    <dsp:sp modelId="{24F31F2A-2CC6-4895-9FF0-C0423B70940D}">
      <dsp:nvSpPr>
        <dsp:cNvPr id="0" name=""/>
        <dsp:cNvSpPr/>
      </dsp:nvSpPr>
      <dsp:spPr>
        <a:xfrm rot="5400000">
          <a:off x="573486" y="239104"/>
          <a:ext cx="261220" cy="227261"/>
        </a:xfrm>
        <a:prstGeom prst="hexagon">
          <a:avLst>
            <a:gd name="adj" fmla="val 25000"/>
            <a:gd name="vf" fmla="val 115470"/>
          </a:avLst>
        </a:prstGeom>
        <a:solidFill>
          <a:srgbClr val="F0951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A" sz="800" kern="1200" dirty="0"/>
            <a:t> </a:t>
          </a:r>
          <a:endParaRPr lang="en-CA" sz="800" kern="1200" dirty="0"/>
        </a:p>
      </dsp:txBody>
      <dsp:txXfrm rot="-5400000">
        <a:off x="625880" y="262832"/>
        <a:ext cx="156431" cy="179806"/>
      </dsp:txXfrm>
    </dsp:sp>
    <dsp:sp modelId="{996E4A34-0C3A-4AB3-9A6E-933F938C660A}">
      <dsp:nvSpPr>
        <dsp:cNvPr id="0" name=""/>
        <dsp:cNvSpPr/>
      </dsp:nvSpPr>
      <dsp:spPr>
        <a:xfrm>
          <a:off x="298943" y="274369"/>
          <a:ext cx="282118" cy="15673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marL="0" lvl="0" indent="0" algn="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A" sz="700" kern="1200" dirty="0"/>
            <a:t> </a:t>
          </a:r>
          <a:endParaRPr lang="en-CA" sz="700" kern="1200" dirty="0"/>
        </a:p>
      </dsp:txBody>
      <dsp:txXfrm>
        <a:off x="298943" y="274369"/>
        <a:ext cx="282118" cy="156732"/>
      </dsp:txXfrm>
    </dsp:sp>
    <dsp:sp modelId="{6C5E8407-9B96-4DA8-9D52-77FC17D80D09}">
      <dsp:nvSpPr>
        <dsp:cNvPr id="0" name=""/>
        <dsp:cNvSpPr/>
      </dsp:nvSpPr>
      <dsp:spPr>
        <a:xfrm rot="5400000">
          <a:off x="818929" y="239104"/>
          <a:ext cx="261220" cy="227261"/>
        </a:xfrm>
        <a:prstGeom prst="hexagon">
          <a:avLst>
            <a:gd name="adj" fmla="val 25000"/>
            <a:gd name="vf" fmla="val 115470"/>
          </a:avLst>
        </a:prstGeom>
        <a:solidFill>
          <a:srgbClr val="F0951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CA" sz="1200" kern="1200"/>
        </a:p>
      </dsp:txBody>
      <dsp:txXfrm rot="-5400000">
        <a:off x="871323" y="262832"/>
        <a:ext cx="156431" cy="179806"/>
      </dsp:txXfrm>
    </dsp:sp>
    <dsp:sp modelId="{7D4E20AA-37E2-47A8-8707-235F6B707C50}">
      <dsp:nvSpPr>
        <dsp:cNvPr id="0" name=""/>
        <dsp:cNvSpPr/>
      </dsp:nvSpPr>
      <dsp:spPr>
        <a:xfrm rot="5400000">
          <a:off x="696677" y="460828"/>
          <a:ext cx="261220" cy="227261"/>
        </a:xfrm>
        <a:prstGeom prst="hexagon">
          <a:avLst>
            <a:gd name="adj" fmla="val 25000"/>
            <a:gd name="vf" fmla="val 115470"/>
          </a:avLst>
        </a:prstGeom>
        <a:solidFill>
          <a:srgbClr val="E5B671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A" sz="800" kern="1200" dirty="0"/>
            <a:t> </a:t>
          </a:r>
          <a:endParaRPr lang="en-CA" sz="800" kern="1200" dirty="0"/>
        </a:p>
      </dsp:txBody>
      <dsp:txXfrm rot="-5400000">
        <a:off x="749071" y="484556"/>
        <a:ext cx="156431" cy="179806"/>
      </dsp:txXfrm>
    </dsp:sp>
    <dsp:sp modelId="{D696DBB9-0FDA-43E8-AA8C-AFE5F4E42050}">
      <dsp:nvSpPr>
        <dsp:cNvPr id="0" name=""/>
        <dsp:cNvSpPr/>
      </dsp:nvSpPr>
      <dsp:spPr>
        <a:xfrm>
          <a:off x="947815" y="496093"/>
          <a:ext cx="291522" cy="15673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marL="0" lvl="0" indent="0" algn="l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A" sz="700" kern="1200" dirty="0"/>
            <a:t> </a:t>
          </a:r>
          <a:endParaRPr lang="en-CA" sz="700" kern="1200" dirty="0"/>
        </a:p>
      </dsp:txBody>
      <dsp:txXfrm>
        <a:off x="947815" y="496093"/>
        <a:ext cx="291522" cy="156732"/>
      </dsp:txXfrm>
    </dsp:sp>
    <dsp:sp modelId="{BD9E120E-77A3-4322-954F-B5409AE16AE3}">
      <dsp:nvSpPr>
        <dsp:cNvPr id="0" name=""/>
        <dsp:cNvSpPr/>
      </dsp:nvSpPr>
      <dsp:spPr>
        <a:xfrm rot="5400000">
          <a:off x="451234" y="460828"/>
          <a:ext cx="261220" cy="227261"/>
        </a:xfrm>
        <a:prstGeom prst="hexagon">
          <a:avLst>
            <a:gd name="adj" fmla="val 25000"/>
            <a:gd name="vf" fmla="val 115470"/>
          </a:avLst>
        </a:prstGeom>
        <a:solidFill>
          <a:srgbClr val="E5B671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CA" sz="1200" kern="1200"/>
        </a:p>
      </dsp:txBody>
      <dsp:txXfrm rot="-5400000">
        <a:off x="503628" y="484556"/>
        <a:ext cx="156431" cy="17980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AlternatingHexagons">
  <dgm:title val=""/>
  <dgm:desc val=""/>
  <dgm:catLst>
    <dgm:cat type="list" pri="1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1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Name0">
    <dgm:varLst>
      <dgm:chMax/>
      <dgm:chPref/>
      <dgm:dir/>
      <dgm:animLvl val="lvl"/>
    </dgm:varLst>
    <dgm:alg type="lin">
      <dgm:param type="linDir" val="fromT"/>
    </dgm:alg>
    <dgm:shape xmlns:r="http://schemas.openxmlformats.org/officeDocument/2006/relationships" r:blip="">
      <dgm:adjLst/>
    </dgm:shape>
    <dgm:constrLst>
      <dgm:constr type="primFontSz" for="des" forName="Parent1" val="65"/>
      <dgm:constr type="primFontSz" for="des" forName="Childtext1" refType="primFontSz" refFor="des" refForName="Parent1" op="lte"/>
      <dgm:constr type="w" for="ch" forName="composite" refType="w"/>
      <dgm:constr type="h" for="ch" forName="composite" refType="h"/>
      <dgm:constr type="h" for="ch" forName="spaceBetweenRectangles" refType="w" refFor="ch" refForName="composite" fact="-0.042"/>
      <dgm:constr type="sp" refType="h" refFor="ch" refForName="composite" op="equ" fact="0.1"/>
    </dgm:constrLst>
    <dgm:forEach name="nodesForEach" axis="ch" ptType="node">
      <dgm:layoutNode name="composite">
        <dgm:alg type="composite">
          <dgm:param type="ar" val="3.6"/>
        </dgm:alg>
        <dgm:shape xmlns:r="http://schemas.openxmlformats.org/officeDocument/2006/relationships" r:blip="">
          <dgm:adjLst/>
        </dgm:shape>
        <dgm:choose name="Name1">
          <dgm:if name="Name2" func="var" arg="dir" op="equ" val="norm">
            <dgm:choose name="Name3">
              <dgm:if name="Name4" axis="self" ptType="node" func="posOdd" op="equ" val="1">
                <dgm:constrLst>
                  <dgm:constr type="l" for="ch" forName="Accent1" refType="w" fact="0.18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18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44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.69"/>
                  <dgm:constr type="t" for="ch" forName="Childtext1" refType="h" fact="0.2"/>
                  <dgm:constr type="w" for="ch" forName="Childtext1" refType="w" fact="0.31"/>
                  <dgm:constr type="h" for="ch" forName="Childtext1" refType="h" fact="0.6"/>
                  <dgm:constr type="l" for="ch" forName="BalanceSpacing" refType="w" fact="0"/>
                  <dgm:constr type="t" for="ch" forName="BalanceSpacing" refType="h" fact="0"/>
                  <dgm:constr type="w" for="ch" forName="BalanceSpacing" refType="w"/>
                  <dgm:constr type="h" for="ch" forName="BalanceSpacing" refType="h" fact="0.1"/>
                  <dgm:constr type="l" for="ch" forName="BalanceSpacing1" refType="w" fact="0.69"/>
                  <dgm:constr type="t" for="ch" forName="BalanceSpacing1" refType="h" fact="0.2"/>
                  <dgm:constr type="w" for="ch" forName="BalanceSpacing1" refType="w" fact="0.31"/>
                  <dgm:constr type="h" for="ch" forName="BalanceSpacing1" refType="h" fact="0.6"/>
                </dgm:constrLst>
              </dgm:if>
              <dgm:else name="Name5">
                <dgm:constrLst>
                  <dgm:constr type="l" for="ch" forName="Accent1" refType="w" fact="0.571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571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3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"/>
                  <dgm:constr type="t" for="ch" forName="Childtext1" refType="h" fact="0.2"/>
                  <dgm:constr type="w" for="ch" forName="Childtext1" refType="w" fact="0.3"/>
                  <dgm:constr type="h" for="ch" forName="Childtext1" refType="h" fact="0.6"/>
                  <dgm:constr type="l" for="ch" forName="BalanceSpacing" refType="w" fact="0.82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  <dgm:constr type="l" for="ch" forName="BalanceSpacing1" refType="w" fact="0"/>
                  <dgm:constr type="t" for="ch" forName="BalanceSpacing1" refType="h" fact="0.2"/>
                  <dgm:constr type="w" for="ch" forName="BalanceSpacing1" refType="w" fact="0.3"/>
                  <dgm:constr type="h" for="ch" forName="BalanceSpacing1" refType="h" fact="0.6"/>
                </dgm:constrLst>
              </dgm:else>
            </dgm:choose>
          </dgm:if>
          <dgm:else name="Name6">
            <dgm:choose name="Name7">
              <dgm:if name="Name8" axis="self" ptType="node" func="posOdd" op="equ" val="1">
                <dgm:constrLst>
                  <dgm:constr type="l" for="ch" forName="Accent1" refType="w" fact="0.571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571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3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"/>
                  <dgm:constr type="t" for="ch" forName="Childtext1" refType="h" fact="0.2"/>
                  <dgm:constr type="w" for="ch" forName="Childtext1" refType="w" fact="0.3"/>
                  <dgm:constr type="h" for="ch" forName="Childtext1" refType="h" fact="0.6"/>
                  <dgm:constr type="l" for="ch" forName="BalanceSpacing" refType="w" fact="0.82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</dgm:constrLst>
              </dgm:if>
              <dgm:else name="Name9">
                <dgm:constrLst>
                  <dgm:constr type="l" for="ch" forName="Accent1" refType="w" fact="0.18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18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44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.69"/>
                  <dgm:constr type="t" for="ch" forName="Childtext1" refType="h" fact="0.2"/>
                  <dgm:constr type="w" for="ch" forName="Childtext1" refType="w" fact="0.31"/>
                  <dgm:constr type="h" for="ch" forName="Childtext1" refType="h" fact="0.6"/>
                  <dgm:constr type="l" for="ch" forName="BalanceSpacing" refType="w" fact="0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</dgm:constrLst>
              </dgm:else>
            </dgm:choose>
          </dgm:else>
        </dgm:choose>
        <dgm:layoutNode name="Parent1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rot="90" type="hexagon" r:blip="">
            <dgm:adjLst>
              <dgm:adj idx="1" val="0.25"/>
              <dgm:adj idx="2" val="1.1547"/>
            </dgm:adjLst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hildtext1" styleLbl="revTx">
          <dgm:varLst>
            <dgm:chMax val="0"/>
            <dgm:chPref val="0"/>
            <dgm:bulletEnabled val="1"/>
          </dgm:varLst>
          <dgm:choose name="Name10">
            <dgm:if name="Name11" func="var" arg="dir" op="equ" val="norm">
              <dgm:choose name="Name12">
                <dgm:if name="Name13" axis="self" ptType="node" func="posOdd" op="equ" val="1">
                  <dgm:alg type="tx">
                    <dgm:param type="parTxLTRAlign" val="l"/>
                  </dgm:alg>
                </dgm:if>
                <dgm:else name="Name14">
                  <dgm:alg type="tx">
                    <dgm:param type="parTxLTRAlign" val="r"/>
                  </dgm:alg>
                </dgm:else>
              </dgm:choose>
            </dgm:if>
            <dgm:else name="Name15">
              <dgm:choose name="Name16">
                <dgm:if name="Name17" axis="self" ptType="node" func="posOdd" op="equ" val="1">
                  <dgm:alg type="tx">
                    <dgm:param type="parTxLTRAlign" val="r"/>
                  </dgm:alg>
                </dgm:if>
                <dgm:else name="Name18">
                  <dgm:alg type="tx">
                    <dgm:param type="parTxLTRAlign" val="l"/>
                  </dgm:alg>
                </dgm:else>
              </dgm:choose>
            </dgm:else>
          </dgm:choose>
          <dgm:shape xmlns:r="http://schemas.openxmlformats.org/officeDocument/2006/relationships" type="rect" r:blip="">
            <dgm:adjLst/>
          </dgm:shape>
          <dgm:presOf axis="des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BalanceSpacing">
          <dgm:alg type="sp"/>
          <dgm:shape xmlns:r="http://schemas.openxmlformats.org/officeDocument/2006/relationships" r:blip="">
            <dgm:adjLst/>
          </dgm:shape>
        </dgm:layoutNode>
        <dgm:layoutNode name="BalanceSpacing1">
          <dgm:alg type="sp"/>
          <dgm:shape xmlns:r="http://schemas.openxmlformats.org/officeDocument/2006/relationships" r:blip="">
            <dgm:adjLst/>
          </dgm:shape>
        </dgm:layoutNode>
        <dgm:forEach name="Name19" axis="followSib" ptType="sibTrans" hideLastTrans="0" cnt="1">
          <dgm:layoutNode name="Accent1Text" styleLbl="node1">
            <dgm:alg type="tx"/>
            <dgm:shape xmlns:r="http://schemas.openxmlformats.org/officeDocument/2006/relationships" rot="90" type="hexagon" r:blip="">
              <dgm:adjLst>
                <dgm:adj idx="1" val="0.25"/>
                <dgm:adj idx="2" val="1.1547"/>
              </dgm:adjLst>
            </dgm:shape>
            <dgm:presOf axis="self" ptType="sibTrans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forEach>
      </dgm:layoutNode>
      <dgm:forEach name="Name2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AlternatingHexagons">
  <dgm:title val=""/>
  <dgm:desc val=""/>
  <dgm:catLst>
    <dgm:cat type="list" pri="1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1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Name0">
    <dgm:varLst>
      <dgm:chMax/>
      <dgm:chPref/>
      <dgm:dir/>
      <dgm:animLvl val="lvl"/>
    </dgm:varLst>
    <dgm:alg type="lin">
      <dgm:param type="linDir" val="fromT"/>
    </dgm:alg>
    <dgm:shape xmlns:r="http://schemas.openxmlformats.org/officeDocument/2006/relationships" r:blip="">
      <dgm:adjLst/>
    </dgm:shape>
    <dgm:constrLst>
      <dgm:constr type="primFontSz" for="des" forName="Parent1" val="65"/>
      <dgm:constr type="primFontSz" for="des" forName="Childtext1" refType="primFontSz" refFor="des" refForName="Parent1" op="lte"/>
      <dgm:constr type="w" for="ch" forName="composite" refType="w"/>
      <dgm:constr type="h" for="ch" forName="composite" refType="h"/>
      <dgm:constr type="h" for="ch" forName="spaceBetweenRectangles" refType="w" refFor="ch" refForName="composite" fact="-0.042"/>
      <dgm:constr type="sp" refType="h" refFor="ch" refForName="composite" op="equ" fact="0.1"/>
    </dgm:constrLst>
    <dgm:forEach name="nodesForEach" axis="ch" ptType="node">
      <dgm:layoutNode name="composite">
        <dgm:alg type="composite">
          <dgm:param type="ar" val="3.6"/>
        </dgm:alg>
        <dgm:shape xmlns:r="http://schemas.openxmlformats.org/officeDocument/2006/relationships" r:blip="">
          <dgm:adjLst/>
        </dgm:shape>
        <dgm:choose name="Name1">
          <dgm:if name="Name2" func="var" arg="dir" op="equ" val="norm">
            <dgm:choose name="Name3">
              <dgm:if name="Name4" axis="self" ptType="node" func="posOdd" op="equ" val="1">
                <dgm:constrLst>
                  <dgm:constr type="l" for="ch" forName="Accent1" refType="w" fact="0.18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18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44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.69"/>
                  <dgm:constr type="t" for="ch" forName="Childtext1" refType="h" fact="0.2"/>
                  <dgm:constr type="w" for="ch" forName="Childtext1" refType="w" fact="0.31"/>
                  <dgm:constr type="h" for="ch" forName="Childtext1" refType="h" fact="0.6"/>
                  <dgm:constr type="l" for="ch" forName="BalanceSpacing" refType="w" fact="0"/>
                  <dgm:constr type="t" for="ch" forName="BalanceSpacing" refType="h" fact="0"/>
                  <dgm:constr type="w" for="ch" forName="BalanceSpacing" refType="w"/>
                  <dgm:constr type="h" for="ch" forName="BalanceSpacing" refType="h" fact="0.1"/>
                  <dgm:constr type="l" for="ch" forName="BalanceSpacing1" refType="w" fact="0.69"/>
                  <dgm:constr type="t" for="ch" forName="BalanceSpacing1" refType="h" fact="0.2"/>
                  <dgm:constr type="w" for="ch" forName="BalanceSpacing1" refType="w" fact="0.31"/>
                  <dgm:constr type="h" for="ch" forName="BalanceSpacing1" refType="h" fact="0.6"/>
                </dgm:constrLst>
              </dgm:if>
              <dgm:else name="Name5">
                <dgm:constrLst>
                  <dgm:constr type="l" for="ch" forName="Accent1" refType="w" fact="0.571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571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3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"/>
                  <dgm:constr type="t" for="ch" forName="Childtext1" refType="h" fact="0.2"/>
                  <dgm:constr type="w" for="ch" forName="Childtext1" refType="w" fact="0.3"/>
                  <dgm:constr type="h" for="ch" forName="Childtext1" refType="h" fact="0.6"/>
                  <dgm:constr type="l" for="ch" forName="BalanceSpacing" refType="w" fact="0.82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  <dgm:constr type="l" for="ch" forName="BalanceSpacing1" refType="w" fact="0"/>
                  <dgm:constr type="t" for="ch" forName="BalanceSpacing1" refType="h" fact="0.2"/>
                  <dgm:constr type="w" for="ch" forName="BalanceSpacing1" refType="w" fact="0.3"/>
                  <dgm:constr type="h" for="ch" forName="BalanceSpacing1" refType="h" fact="0.6"/>
                </dgm:constrLst>
              </dgm:else>
            </dgm:choose>
          </dgm:if>
          <dgm:else name="Name6">
            <dgm:choose name="Name7">
              <dgm:if name="Name8" axis="self" ptType="node" func="posOdd" op="equ" val="1">
                <dgm:constrLst>
                  <dgm:constr type="l" for="ch" forName="Accent1" refType="w" fact="0.571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571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3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"/>
                  <dgm:constr type="t" for="ch" forName="Childtext1" refType="h" fact="0.2"/>
                  <dgm:constr type="w" for="ch" forName="Childtext1" refType="w" fact="0.3"/>
                  <dgm:constr type="h" for="ch" forName="Childtext1" refType="h" fact="0.6"/>
                  <dgm:constr type="l" for="ch" forName="BalanceSpacing" refType="w" fact="0.82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</dgm:constrLst>
              </dgm:if>
              <dgm:else name="Name9">
                <dgm:constrLst>
                  <dgm:constr type="l" for="ch" forName="Accent1" refType="w" fact="0.18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18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44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.69"/>
                  <dgm:constr type="t" for="ch" forName="Childtext1" refType="h" fact="0.2"/>
                  <dgm:constr type="w" for="ch" forName="Childtext1" refType="w" fact="0.31"/>
                  <dgm:constr type="h" for="ch" forName="Childtext1" refType="h" fact="0.6"/>
                  <dgm:constr type="l" for="ch" forName="BalanceSpacing" refType="w" fact="0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</dgm:constrLst>
              </dgm:else>
            </dgm:choose>
          </dgm:else>
        </dgm:choose>
        <dgm:layoutNode name="Parent1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rot="90" type="hexagon" r:blip="">
            <dgm:adjLst>
              <dgm:adj idx="1" val="0.25"/>
              <dgm:adj idx="2" val="1.1547"/>
            </dgm:adjLst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hildtext1" styleLbl="revTx">
          <dgm:varLst>
            <dgm:chMax val="0"/>
            <dgm:chPref val="0"/>
            <dgm:bulletEnabled val="1"/>
          </dgm:varLst>
          <dgm:choose name="Name10">
            <dgm:if name="Name11" func="var" arg="dir" op="equ" val="norm">
              <dgm:choose name="Name12">
                <dgm:if name="Name13" axis="self" ptType="node" func="posOdd" op="equ" val="1">
                  <dgm:alg type="tx">
                    <dgm:param type="parTxLTRAlign" val="l"/>
                  </dgm:alg>
                </dgm:if>
                <dgm:else name="Name14">
                  <dgm:alg type="tx">
                    <dgm:param type="parTxLTRAlign" val="r"/>
                  </dgm:alg>
                </dgm:else>
              </dgm:choose>
            </dgm:if>
            <dgm:else name="Name15">
              <dgm:choose name="Name16">
                <dgm:if name="Name17" axis="self" ptType="node" func="posOdd" op="equ" val="1">
                  <dgm:alg type="tx">
                    <dgm:param type="parTxLTRAlign" val="r"/>
                  </dgm:alg>
                </dgm:if>
                <dgm:else name="Name18">
                  <dgm:alg type="tx">
                    <dgm:param type="parTxLTRAlign" val="l"/>
                  </dgm:alg>
                </dgm:else>
              </dgm:choose>
            </dgm:else>
          </dgm:choose>
          <dgm:shape xmlns:r="http://schemas.openxmlformats.org/officeDocument/2006/relationships" type="rect" r:blip="">
            <dgm:adjLst/>
          </dgm:shape>
          <dgm:presOf axis="des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BalanceSpacing">
          <dgm:alg type="sp"/>
          <dgm:shape xmlns:r="http://schemas.openxmlformats.org/officeDocument/2006/relationships" r:blip="">
            <dgm:adjLst/>
          </dgm:shape>
        </dgm:layoutNode>
        <dgm:layoutNode name="BalanceSpacing1">
          <dgm:alg type="sp"/>
          <dgm:shape xmlns:r="http://schemas.openxmlformats.org/officeDocument/2006/relationships" r:blip="">
            <dgm:adjLst/>
          </dgm:shape>
        </dgm:layoutNode>
        <dgm:forEach name="Name19" axis="followSib" ptType="sibTrans" hideLastTrans="0" cnt="1">
          <dgm:layoutNode name="Accent1Text" styleLbl="node1">
            <dgm:alg type="tx"/>
            <dgm:shape xmlns:r="http://schemas.openxmlformats.org/officeDocument/2006/relationships" rot="90" type="hexagon" r:blip="">
              <dgm:adjLst>
                <dgm:adj idx="1" val="0.25"/>
                <dgm:adj idx="2" val="1.1547"/>
              </dgm:adjLst>
            </dgm:shape>
            <dgm:presOf axis="self" ptType="sibTrans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forEach>
      </dgm:layoutNode>
      <dgm:forEach name="Name2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3013DA35-F6DC-42BE-8ACF-270F74D90F40}" type="datetimeFigureOut">
              <a:rPr lang="en-US" altLang="en-US"/>
              <a:pPr>
                <a:defRPr/>
              </a:pPr>
              <a:t>3/4/2026</a:t>
            </a:fld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438DEBF9-8F76-40EF-AAC7-55CB25451E5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937F6F1D-8791-4E2A-AA62-82105B8611DC}" type="datetimeFigureOut">
              <a:rPr lang="en-US" altLang="en-US"/>
              <a:pPr>
                <a:defRPr/>
              </a:pPr>
              <a:t>3/4/2026</a:t>
            </a:fld>
            <a:endParaRPr lang="en-US" alt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5341D239-332F-4716-B14B-061476540DAE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341D239-332F-4716-B14B-061476540DAE}" type="slidenum">
              <a:rPr lang="en-US" altLang="en-US" smtClean="0"/>
              <a:pPr/>
              <a:t>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767052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1043C5-0C10-4454-9628-22136479A466}" type="datetimeFigureOut">
              <a:rPr lang="el-GR" altLang="en-US"/>
              <a:pPr>
                <a:defRPr/>
              </a:pPr>
              <a:t>4/3/2026</a:t>
            </a:fld>
            <a:endParaRPr lang="el-GR" altLang="en-US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EA20CB7-D8B3-4E49-9A32-88FE3A5BE52C}" type="slidenum">
              <a:rPr lang="el-GR" altLang="en-US"/>
              <a:pPr/>
              <a:t>‹#›</a:t>
            </a:fld>
            <a:endParaRPr lang="el-GR" altLang="en-US"/>
          </a:p>
        </p:txBody>
      </p:sp>
    </p:spTree>
    <p:extLst>
      <p:ext uri="{BB962C8B-B14F-4D97-AF65-F5344CB8AC3E}">
        <p14:creationId xmlns:p14="http://schemas.microsoft.com/office/powerpoint/2010/main" val="41043488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B966AE-39DA-4469-9C7D-584722ACA96E}" type="datetimeFigureOut">
              <a:rPr lang="el-GR" altLang="en-US"/>
              <a:pPr>
                <a:defRPr/>
              </a:pPr>
              <a:t>4/3/2026</a:t>
            </a:fld>
            <a:endParaRPr lang="el-GR" altLang="en-US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3C8F6C2-7C16-4ACB-AC47-8A7619493307}" type="slidenum">
              <a:rPr lang="el-GR" altLang="en-US"/>
              <a:pPr/>
              <a:t>‹#›</a:t>
            </a:fld>
            <a:endParaRPr lang="el-GR" altLang="en-US"/>
          </a:p>
        </p:txBody>
      </p:sp>
    </p:spTree>
    <p:extLst>
      <p:ext uri="{BB962C8B-B14F-4D97-AF65-F5344CB8AC3E}">
        <p14:creationId xmlns:p14="http://schemas.microsoft.com/office/powerpoint/2010/main" val="27322726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71C784-BEAA-4FF9-BC5B-831F73078A97}" type="datetimeFigureOut">
              <a:rPr lang="el-GR" altLang="en-US"/>
              <a:pPr>
                <a:defRPr/>
              </a:pPr>
              <a:t>4/3/2026</a:t>
            </a:fld>
            <a:endParaRPr lang="el-GR" altLang="en-US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0C782B5-D9D3-46A8-A0AE-C6FEBD067525}" type="slidenum">
              <a:rPr lang="el-GR" altLang="en-US"/>
              <a:pPr/>
              <a:t>‹#›</a:t>
            </a:fld>
            <a:endParaRPr lang="el-GR" altLang="en-US"/>
          </a:p>
        </p:txBody>
      </p:sp>
    </p:spTree>
    <p:extLst>
      <p:ext uri="{BB962C8B-B14F-4D97-AF65-F5344CB8AC3E}">
        <p14:creationId xmlns:p14="http://schemas.microsoft.com/office/powerpoint/2010/main" val="34224561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F0F098-7A61-4EA0-A520-D33155F16F77}" type="datetimeFigureOut">
              <a:rPr lang="el-GR" altLang="en-US"/>
              <a:pPr>
                <a:defRPr/>
              </a:pPr>
              <a:t>4/3/2026</a:t>
            </a:fld>
            <a:endParaRPr lang="el-GR" altLang="en-US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08EA65B-C6F5-4370-B0E6-97BB02A80108}" type="slidenum">
              <a:rPr lang="el-GR" altLang="en-US"/>
              <a:pPr/>
              <a:t>‹#›</a:t>
            </a:fld>
            <a:endParaRPr lang="el-GR" altLang="en-US"/>
          </a:p>
        </p:txBody>
      </p:sp>
    </p:spTree>
    <p:extLst>
      <p:ext uri="{BB962C8B-B14F-4D97-AF65-F5344CB8AC3E}">
        <p14:creationId xmlns:p14="http://schemas.microsoft.com/office/powerpoint/2010/main" val="15905876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3827F5-A891-4521-A93E-07681713F056}" type="datetimeFigureOut">
              <a:rPr lang="el-GR" altLang="en-US"/>
              <a:pPr>
                <a:defRPr/>
              </a:pPr>
              <a:t>4/3/2026</a:t>
            </a:fld>
            <a:endParaRPr lang="el-GR" altLang="en-US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A2DE886-8E80-4559-846F-6DF8FAA7A7D9}" type="slidenum">
              <a:rPr lang="el-GR" altLang="en-US"/>
              <a:pPr/>
              <a:t>‹#›</a:t>
            </a:fld>
            <a:endParaRPr lang="el-GR" altLang="en-US"/>
          </a:p>
        </p:txBody>
      </p:sp>
    </p:spTree>
    <p:extLst>
      <p:ext uri="{BB962C8B-B14F-4D97-AF65-F5344CB8AC3E}">
        <p14:creationId xmlns:p14="http://schemas.microsoft.com/office/powerpoint/2010/main" val="4120989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2FE1E2-DBE3-48DA-B850-39A0D7D3FB67}" type="datetimeFigureOut">
              <a:rPr lang="el-GR" altLang="en-US"/>
              <a:pPr>
                <a:defRPr/>
              </a:pPr>
              <a:t>4/3/2026</a:t>
            </a:fld>
            <a:endParaRPr lang="el-GR" altLang="en-US"/>
          </a:p>
        </p:txBody>
      </p:sp>
      <p:sp>
        <p:nvSpPr>
          <p:cNvPr id="6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7876BBC-61DD-4736-BE4F-AD1F9629B0CC}" type="slidenum">
              <a:rPr lang="el-GR" altLang="en-US"/>
              <a:pPr/>
              <a:t>‹#›</a:t>
            </a:fld>
            <a:endParaRPr lang="el-GR" altLang="en-US"/>
          </a:p>
        </p:txBody>
      </p:sp>
    </p:spTree>
    <p:extLst>
      <p:ext uri="{BB962C8B-B14F-4D97-AF65-F5344CB8AC3E}">
        <p14:creationId xmlns:p14="http://schemas.microsoft.com/office/powerpoint/2010/main" val="2713696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7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A049BE-F3E0-4A85-932A-23FE331F341A}" type="datetimeFigureOut">
              <a:rPr lang="el-GR" altLang="en-US"/>
              <a:pPr>
                <a:defRPr/>
              </a:pPr>
              <a:t>4/3/2026</a:t>
            </a:fld>
            <a:endParaRPr lang="el-GR" altLang="en-US"/>
          </a:p>
        </p:txBody>
      </p:sp>
      <p:sp>
        <p:nvSpPr>
          <p:cNvPr id="8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E4E4177-80DE-479C-B2D5-65455BFEBA28}" type="slidenum">
              <a:rPr lang="el-GR" altLang="en-US"/>
              <a:pPr/>
              <a:t>‹#›</a:t>
            </a:fld>
            <a:endParaRPr lang="el-GR" altLang="en-US"/>
          </a:p>
        </p:txBody>
      </p:sp>
    </p:spTree>
    <p:extLst>
      <p:ext uri="{BB962C8B-B14F-4D97-AF65-F5344CB8AC3E}">
        <p14:creationId xmlns:p14="http://schemas.microsoft.com/office/powerpoint/2010/main" val="32938777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B591D0-E112-465B-9C0E-0349A1845CFB}" type="datetimeFigureOut">
              <a:rPr lang="el-GR" altLang="en-US"/>
              <a:pPr>
                <a:defRPr/>
              </a:pPr>
              <a:t>4/3/2026</a:t>
            </a:fld>
            <a:endParaRPr lang="el-GR" altLang="en-US"/>
          </a:p>
        </p:txBody>
      </p:sp>
      <p:sp>
        <p:nvSpPr>
          <p:cNvPr id="4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3ED4F24-D907-4FAB-935D-7817E5A852F8}" type="slidenum">
              <a:rPr lang="el-GR" altLang="en-US"/>
              <a:pPr/>
              <a:t>‹#›</a:t>
            </a:fld>
            <a:endParaRPr lang="el-GR" altLang="en-US"/>
          </a:p>
        </p:txBody>
      </p:sp>
    </p:spTree>
    <p:extLst>
      <p:ext uri="{BB962C8B-B14F-4D97-AF65-F5344CB8AC3E}">
        <p14:creationId xmlns:p14="http://schemas.microsoft.com/office/powerpoint/2010/main" val="33850267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C4F85D-0A83-43AA-A866-CC1A621BD060}" type="datetimeFigureOut">
              <a:rPr lang="el-GR" altLang="en-US"/>
              <a:pPr>
                <a:defRPr/>
              </a:pPr>
              <a:t>4/3/2026</a:t>
            </a:fld>
            <a:endParaRPr lang="el-GR" altLang="en-US"/>
          </a:p>
        </p:txBody>
      </p:sp>
      <p:sp>
        <p:nvSpPr>
          <p:cNvPr id="3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678076E-97A8-40CE-8FF7-2073A298096D}" type="slidenum">
              <a:rPr lang="el-GR" altLang="en-US"/>
              <a:pPr/>
              <a:t>‹#›</a:t>
            </a:fld>
            <a:endParaRPr lang="el-GR" altLang="en-US"/>
          </a:p>
        </p:txBody>
      </p:sp>
    </p:spTree>
    <p:extLst>
      <p:ext uri="{BB962C8B-B14F-4D97-AF65-F5344CB8AC3E}">
        <p14:creationId xmlns:p14="http://schemas.microsoft.com/office/powerpoint/2010/main" val="27146220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5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3DE876-73E8-40FF-A5C3-EA4F13D29FE5}" type="datetimeFigureOut">
              <a:rPr lang="el-GR" altLang="en-US"/>
              <a:pPr>
                <a:defRPr/>
              </a:pPr>
              <a:t>4/3/2026</a:t>
            </a:fld>
            <a:endParaRPr lang="el-GR" altLang="en-US"/>
          </a:p>
        </p:txBody>
      </p:sp>
      <p:sp>
        <p:nvSpPr>
          <p:cNvPr id="6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68FD3BD-7EC7-4942-9128-FD0294247A68}" type="slidenum">
              <a:rPr lang="el-GR" altLang="en-US"/>
              <a:pPr/>
              <a:t>‹#›</a:t>
            </a:fld>
            <a:endParaRPr lang="el-GR" altLang="en-US"/>
          </a:p>
        </p:txBody>
      </p:sp>
    </p:spTree>
    <p:extLst>
      <p:ext uri="{BB962C8B-B14F-4D97-AF65-F5344CB8AC3E}">
        <p14:creationId xmlns:p14="http://schemas.microsoft.com/office/powerpoint/2010/main" val="3416781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l-GR" noProof="0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5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ABE8C3-838D-430F-AC44-142D9EE3A4DD}" type="datetimeFigureOut">
              <a:rPr lang="el-GR" altLang="en-US"/>
              <a:pPr>
                <a:defRPr/>
              </a:pPr>
              <a:t>4/3/2026</a:t>
            </a:fld>
            <a:endParaRPr lang="el-GR" altLang="en-US"/>
          </a:p>
        </p:txBody>
      </p:sp>
      <p:sp>
        <p:nvSpPr>
          <p:cNvPr id="6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7CDD647-DBF9-4906-8B40-327E3C3E1400}" type="slidenum">
              <a:rPr lang="el-GR" altLang="en-US"/>
              <a:pPr/>
              <a:t>‹#›</a:t>
            </a:fld>
            <a:endParaRPr lang="el-GR" altLang="en-US"/>
          </a:p>
        </p:txBody>
      </p:sp>
    </p:spTree>
    <p:extLst>
      <p:ext uri="{BB962C8B-B14F-4D97-AF65-F5344CB8AC3E}">
        <p14:creationId xmlns:p14="http://schemas.microsoft.com/office/powerpoint/2010/main" val="30217656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1 - Θέση τίτλου"/>
          <p:cNvSpPr>
            <a:spLocks noGrp="1"/>
          </p:cNvSpPr>
          <p:nvPr>
            <p:ph type="title"/>
          </p:nvPr>
        </p:nvSpPr>
        <p:spPr bwMode="auto">
          <a:xfrm>
            <a:off x="457200" y="206375"/>
            <a:ext cx="82296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l-GR" altLang="en-US"/>
              <a:t>Kλικ για επεξεργασία του τίτλου</a:t>
            </a:r>
          </a:p>
        </p:txBody>
      </p:sp>
      <p:sp>
        <p:nvSpPr>
          <p:cNvPr id="1027" name="2 - Θέση κειμένου"/>
          <p:cNvSpPr>
            <a:spLocks noGrp="1"/>
          </p:cNvSpPr>
          <p:nvPr>
            <p:ph type="body" idx="1"/>
          </p:nvPr>
        </p:nvSpPr>
        <p:spPr bwMode="auto">
          <a:xfrm>
            <a:off x="457200" y="1200150"/>
            <a:ext cx="8229600" cy="339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l-GR" altLang="en-US"/>
              <a:t>Kλικ για επεξεργασία των στυλ του υποδείγματος</a:t>
            </a:r>
          </a:p>
          <a:p>
            <a:pPr lvl="1"/>
            <a:r>
              <a:rPr lang="el-GR" altLang="en-US"/>
              <a:t>Δεύτερου επιπέδου</a:t>
            </a:r>
          </a:p>
          <a:p>
            <a:pPr lvl="2"/>
            <a:r>
              <a:rPr lang="el-GR" altLang="en-US"/>
              <a:t>Τρίτου επιπέδου</a:t>
            </a:r>
          </a:p>
          <a:p>
            <a:pPr lvl="3"/>
            <a:r>
              <a:rPr lang="el-GR" altLang="en-US"/>
              <a:t>Τέταρτου επιπέδου</a:t>
            </a:r>
          </a:p>
          <a:p>
            <a:pPr lvl="4"/>
            <a:r>
              <a:rPr lang="el-GR" altLang="en-US"/>
              <a:t>Πέμπτου επιπέδου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solidFill>
                  <a:srgbClr val="898989"/>
                </a:solidFill>
                <a:latin typeface="Calibri" pitchFamily="34" charset="0"/>
                <a:cs typeface="Arial" charset="0"/>
              </a:defRPr>
            </a:lvl1pPr>
          </a:lstStyle>
          <a:p>
            <a:pPr>
              <a:defRPr/>
            </a:pPr>
            <a:fld id="{DD1B273A-11DD-4F0E-8FCF-F21383AB26A5}" type="datetimeFigureOut">
              <a:rPr lang="el-GR" altLang="en-US"/>
              <a:pPr>
                <a:defRPr/>
              </a:pPr>
              <a:t>4/3/2026</a:t>
            </a:fld>
            <a:endParaRPr lang="el-GR" altLang="en-US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solidFill>
                  <a:srgbClr val="898989"/>
                </a:solidFill>
                <a:latin typeface="Calibri" pitchFamily="34" charset="0"/>
                <a:cs typeface="Arial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D5A858FB-1BC9-40B1-A1DD-37D67A823241}" type="slidenum">
              <a:rPr lang="el-GR" altLang="en-US"/>
              <a:pPr/>
              <a:t>‹#›</a:t>
            </a:fld>
            <a:endParaRPr lang="el-G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13" Type="http://schemas.microsoft.com/office/2007/relationships/diagramDrawing" Target="../diagrams/drawing2.xml"/><Relationship Id="rId3" Type="http://schemas.openxmlformats.org/officeDocument/2006/relationships/image" Target="../media/image2.png"/><Relationship Id="rId7" Type="http://schemas.openxmlformats.org/officeDocument/2006/relationships/diagramColors" Target="../diagrams/colors1.xml"/><Relationship Id="rId12" Type="http://schemas.openxmlformats.org/officeDocument/2006/relationships/diagramColors" Target="../diagrams/colors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diagramQuickStyle" Target="../diagrams/quickStyle1.xml"/><Relationship Id="rId11" Type="http://schemas.openxmlformats.org/officeDocument/2006/relationships/diagramQuickStyle" Target="../diagrams/quickStyle2.xml"/><Relationship Id="rId5" Type="http://schemas.openxmlformats.org/officeDocument/2006/relationships/diagramLayout" Target="../diagrams/layout1.xml"/><Relationship Id="rId10" Type="http://schemas.openxmlformats.org/officeDocument/2006/relationships/diagramLayout" Target="../diagrams/layout2.xml"/><Relationship Id="rId4" Type="http://schemas.openxmlformats.org/officeDocument/2006/relationships/diagramData" Target="../diagrams/data1.xml"/><Relationship Id="rId9" Type="http://schemas.openxmlformats.org/officeDocument/2006/relationships/diagramData" Target="../diagrams/data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Εικόνα 4">
            <a:extLst>
              <a:ext uri="{FF2B5EF4-FFF2-40B4-BE49-F238E27FC236}">
                <a16:creationId xmlns:a16="http://schemas.microsoft.com/office/drawing/2014/main" id="{C7BFBD12-05F1-5C1D-4311-F3494D66D91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829056"/>
          </a:xfrm>
          <a:prstGeom prst="rect">
            <a:avLst/>
          </a:prstGeom>
        </p:spPr>
      </p:pic>
      <p:sp>
        <p:nvSpPr>
          <p:cNvPr id="24" name="Rectangle 42"/>
          <p:cNvSpPr/>
          <p:nvPr/>
        </p:nvSpPr>
        <p:spPr>
          <a:xfrm>
            <a:off x="6716713" y="3608388"/>
            <a:ext cx="2312987" cy="1085850"/>
          </a:xfrm>
          <a:prstGeom prst="rect">
            <a:avLst/>
          </a:prstGeom>
          <a:solidFill>
            <a:srgbClr val="FFFFFF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3931" tIns="16965" rIns="33931" bIns="16965">
            <a:normAutofit/>
          </a:bodyPr>
          <a:lstStyle/>
          <a:p>
            <a:pPr algn="just" defTabSz="814317" eaLnBrk="1" fontAlgn="auto" hangingPunct="1">
              <a:spcBef>
                <a:spcPts val="470"/>
              </a:spcBef>
              <a:spcAft>
                <a:spcPts val="0"/>
              </a:spcAft>
              <a:defRPr/>
            </a:pPr>
            <a:endParaRPr lang="en-CA" altLang="en-US" sz="700" dirty="0">
              <a:ln w="0"/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Box 5"/>
          <p:cNvSpPr txBox="1"/>
          <p:nvPr/>
        </p:nvSpPr>
        <p:spPr>
          <a:xfrm>
            <a:off x="107950" y="171450"/>
            <a:ext cx="5221288" cy="507151"/>
          </a:xfrm>
          <a:prstGeom prst="rect">
            <a:avLst/>
          </a:prstGeom>
          <a:noFill/>
        </p:spPr>
        <p:txBody>
          <a:bodyPr lIns="14566" tIns="7283" rIns="14566" bIns="7283">
            <a:spAutoFit/>
          </a:bodyPr>
          <a:lstStyle/>
          <a:p>
            <a:pPr defTabSz="812800" eaLnBrk="1" hangingPunct="1">
              <a:defRPr/>
            </a:pPr>
            <a:r>
              <a:rPr lang="el-GR" altLang="en-US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ΤΙΤΛΟΣ </a:t>
            </a:r>
            <a:r>
              <a:rPr lang="en-US" altLang="en-US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E-POSTER</a:t>
            </a:r>
            <a:br>
              <a:rPr lang="fr-CA" altLang="en-US" sz="2300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</a:br>
            <a:r>
              <a:rPr lang="el-GR" altLang="en-US" sz="900" i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Συγγραφείς &amp; Φορείς</a:t>
            </a:r>
            <a:endParaRPr lang="en-CA" altLang="en-US" sz="900" i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8" name="Rectangle 24"/>
          <p:cNvSpPr/>
          <p:nvPr/>
        </p:nvSpPr>
        <p:spPr>
          <a:xfrm>
            <a:off x="6716713" y="1344613"/>
            <a:ext cx="2312987" cy="1228725"/>
          </a:xfrm>
          <a:prstGeom prst="rect">
            <a:avLst/>
          </a:prstGeom>
          <a:solidFill>
            <a:srgbClr val="FFFFFF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3931" tIns="16965" rIns="33931" bIns="16965">
            <a:normAutofit/>
          </a:bodyPr>
          <a:lstStyle/>
          <a:p>
            <a:pPr algn="just" defTabSz="814317" eaLnBrk="1" fontAlgn="auto" hangingPunct="1">
              <a:spcBef>
                <a:spcPts val="470"/>
              </a:spcBef>
              <a:spcAft>
                <a:spcPts val="0"/>
              </a:spcAft>
              <a:defRPr/>
            </a:pPr>
            <a:r>
              <a:rPr lang="el-GR" altLang="en-US" sz="600" dirty="0">
                <a:ln w="0"/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Αντιγράψτε και επικολλήστε το περιεχόμενο του κειμένου σας εδώ, προσαρμόζοντας το μέγεθος του ώστε να χωρέσει στο πλαίσιο.</a:t>
            </a:r>
            <a:endParaRPr lang="en-CA" altLang="en-US" sz="600" dirty="0">
              <a:ln w="0"/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Rectangle 42"/>
          <p:cNvSpPr/>
          <p:nvPr/>
        </p:nvSpPr>
        <p:spPr>
          <a:xfrm>
            <a:off x="4570413" y="3608388"/>
            <a:ext cx="2038350" cy="1085850"/>
          </a:xfrm>
          <a:prstGeom prst="rect">
            <a:avLst/>
          </a:prstGeom>
          <a:solidFill>
            <a:srgbClr val="FFFFFF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3931" tIns="16965" rIns="33931" bIns="16965">
            <a:normAutofit/>
          </a:bodyPr>
          <a:lstStyle/>
          <a:p>
            <a:pPr algn="just" defTabSz="814317" eaLnBrk="1" fontAlgn="auto" hangingPunct="1">
              <a:spcBef>
                <a:spcPts val="470"/>
              </a:spcBef>
              <a:spcAft>
                <a:spcPts val="0"/>
              </a:spcAft>
              <a:defRPr/>
            </a:pPr>
            <a:r>
              <a:rPr lang="el-GR" altLang="en-US" sz="700" dirty="0">
                <a:ln w="0"/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Πίνακας</a:t>
            </a:r>
            <a:r>
              <a:rPr lang="en-CA" altLang="en-US" sz="700" dirty="0">
                <a:ln w="0"/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1 (</a:t>
            </a:r>
            <a:r>
              <a:rPr lang="el-GR" altLang="en-US" sz="700" dirty="0">
                <a:ln w="0"/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προαιρετικός</a:t>
            </a:r>
            <a:r>
              <a:rPr lang="en-CA" altLang="en-US" sz="700" dirty="0">
                <a:ln w="0"/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)</a:t>
            </a:r>
          </a:p>
        </p:txBody>
      </p:sp>
      <p:sp>
        <p:nvSpPr>
          <p:cNvPr id="16" name="Rectangle 53"/>
          <p:cNvSpPr/>
          <p:nvPr/>
        </p:nvSpPr>
        <p:spPr>
          <a:xfrm>
            <a:off x="6726238" y="2930525"/>
            <a:ext cx="2303462" cy="574675"/>
          </a:xfrm>
          <a:prstGeom prst="rect">
            <a:avLst/>
          </a:prstGeom>
          <a:solidFill>
            <a:srgbClr val="FFFFFF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3931" tIns="16965" rIns="33931" bIns="16965">
            <a:normAutofit/>
          </a:bodyPr>
          <a:lstStyle/>
          <a:p>
            <a:pPr algn="just" defTabSz="814317" eaLnBrk="1" fontAlgn="auto" hangingPunct="1">
              <a:spcBef>
                <a:spcPts val="470"/>
              </a:spcBef>
              <a:spcAft>
                <a:spcPts val="0"/>
              </a:spcAft>
              <a:defRPr/>
            </a:pPr>
            <a:r>
              <a:rPr lang="el-GR" altLang="en-US" sz="600" dirty="0">
                <a:ln w="0"/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Αντιγράψτε και επικολλήστε το περιεχόμενο του κειμένου σας εδώ, προσαρμόζοντας το μέγεθος του ώστε να χωρέσει στο πλαίσιο.</a:t>
            </a:r>
            <a:endParaRPr lang="en-CA" altLang="en-US" sz="600" dirty="0">
              <a:ln w="0"/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8" name="Table 6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46715797"/>
              </p:ext>
            </p:extLst>
          </p:nvPr>
        </p:nvGraphicFramePr>
        <p:xfrm>
          <a:off x="4781550" y="3849688"/>
          <a:ext cx="1700213" cy="660400"/>
        </p:xfrm>
        <a:graphic>
          <a:graphicData uri="http://schemas.openxmlformats.org/drawingml/2006/table">
            <a:tbl>
              <a:tblPr/>
              <a:tblGrid>
                <a:gridCol w="5667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6673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6673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651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en-US" sz="6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highlight>
                          <a:srgbClr val="FC9804"/>
                        </a:highlight>
                        <a:latin typeface="Calibri" pitchFamily="34" charset="0"/>
                        <a:cs typeface="Arial" charset="0"/>
                      </a:endParaRPr>
                    </a:p>
                  </a:txBody>
                  <a:tcPr marL="13514" marR="13514" marT="5046" marB="504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en-US" sz="6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highlight>
                          <a:srgbClr val="FC9804"/>
                        </a:highlight>
                        <a:latin typeface="Calibri" pitchFamily="34" charset="0"/>
                        <a:cs typeface="Arial" charset="0"/>
                      </a:endParaRPr>
                    </a:p>
                  </a:txBody>
                  <a:tcPr marL="13514" marR="13514" marT="5046" marB="504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en-US" sz="600" b="1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highlight>
                          <a:srgbClr val="FC9804"/>
                        </a:highlight>
                        <a:latin typeface="Calibri" pitchFamily="34" charset="0"/>
                        <a:cs typeface="Arial" charset="0"/>
                      </a:endParaRPr>
                    </a:p>
                  </a:txBody>
                  <a:tcPr marL="13514" marR="13514" marT="5046" marB="504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651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en-US" sz="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highlight>
                          <a:srgbClr val="FC9804"/>
                        </a:highlight>
                        <a:latin typeface="Calibri" pitchFamily="34" charset="0"/>
                        <a:cs typeface="Arial" charset="0"/>
                      </a:endParaRPr>
                    </a:p>
                  </a:txBody>
                  <a:tcPr marL="13514" marR="13514" marT="5046" marB="504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BC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en-US" sz="6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highlight>
                          <a:srgbClr val="FC9804"/>
                        </a:highlight>
                        <a:latin typeface="Calibri" pitchFamily="34" charset="0"/>
                        <a:cs typeface="Arial" charset="0"/>
                      </a:endParaRPr>
                    </a:p>
                  </a:txBody>
                  <a:tcPr marL="13514" marR="13514" marT="5046" marB="504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BC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en-US" sz="6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highlight>
                          <a:srgbClr val="FC9804"/>
                        </a:highlight>
                        <a:latin typeface="Calibri" pitchFamily="34" charset="0"/>
                        <a:cs typeface="Arial" charset="0"/>
                      </a:endParaRPr>
                    </a:p>
                  </a:txBody>
                  <a:tcPr marL="13514" marR="13514" marT="5046" marB="504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BC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651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en-US" sz="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highlight>
                          <a:srgbClr val="FC9804"/>
                        </a:highlight>
                        <a:latin typeface="Calibri" pitchFamily="34" charset="0"/>
                        <a:cs typeface="Arial" charset="0"/>
                      </a:endParaRPr>
                    </a:p>
                  </a:txBody>
                  <a:tcPr marL="13514" marR="13514" marT="5046" marB="504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en-US" sz="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highlight>
                          <a:srgbClr val="FC9804"/>
                        </a:highlight>
                        <a:latin typeface="Calibri" pitchFamily="34" charset="0"/>
                        <a:cs typeface="Arial" charset="0"/>
                      </a:endParaRPr>
                    </a:p>
                  </a:txBody>
                  <a:tcPr marL="13514" marR="13514" marT="5046" marB="504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en-US" sz="6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highlight>
                          <a:srgbClr val="FC9804"/>
                        </a:highlight>
                        <a:latin typeface="Calibri" pitchFamily="34" charset="0"/>
                        <a:cs typeface="Arial" charset="0"/>
                      </a:endParaRPr>
                    </a:p>
                  </a:txBody>
                  <a:tcPr marL="13514" marR="13514" marT="5046" marB="504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651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en-US" sz="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highlight>
                          <a:srgbClr val="FC9804"/>
                        </a:highlight>
                        <a:latin typeface="Calibri" pitchFamily="34" charset="0"/>
                        <a:cs typeface="Arial" charset="0"/>
                      </a:endParaRPr>
                    </a:p>
                  </a:txBody>
                  <a:tcPr marL="13514" marR="13514" marT="5046" marB="504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BC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en-US" sz="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highlight>
                          <a:srgbClr val="FC9804"/>
                        </a:highlight>
                        <a:latin typeface="Calibri" pitchFamily="34" charset="0"/>
                        <a:cs typeface="Arial" charset="0"/>
                      </a:endParaRPr>
                    </a:p>
                  </a:txBody>
                  <a:tcPr marL="13514" marR="13514" marT="5046" marB="504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BC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en-US" sz="600" b="0" i="0" u="none" strike="noStrike" cap="none" normalizeH="0" baseline="0" dirty="0">
                        <a:ln>
                          <a:noFill/>
                        </a:ln>
                        <a:solidFill>
                          <a:srgbClr val="FC9804"/>
                        </a:solidFill>
                        <a:effectLst/>
                        <a:highlight>
                          <a:srgbClr val="FC9804"/>
                        </a:highlight>
                        <a:latin typeface="Calibri" pitchFamily="34" charset="0"/>
                        <a:cs typeface="Arial" charset="0"/>
                      </a:endParaRPr>
                    </a:p>
                  </a:txBody>
                  <a:tcPr marL="13514" marR="13514" marT="5046" marB="504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BC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21" name="Rectangle 88"/>
          <p:cNvSpPr/>
          <p:nvPr/>
        </p:nvSpPr>
        <p:spPr>
          <a:xfrm rot="19458990">
            <a:off x="5057214" y="4047961"/>
            <a:ext cx="1063610" cy="245541"/>
          </a:xfrm>
          <a:prstGeom prst="rect">
            <a:avLst/>
          </a:prstGeom>
          <a:noFill/>
        </p:spPr>
        <p:txBody>
          <a:bodyPr wrap="none" lIns="14566" tIns="7283" rIns="14566" bIns="7283">
            <a:spAutoFit/>
          </a:bodyPr>
          <a:lstStyle/>
          <a:p>
            <a:pPr algn="ctr" defTabSz="814317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1500" dirty="0">
                <a:ln w="0"/>
                <a:solidFill>
                  <a:srgbClr val="70253D"/>
                </a:solidFill>
                <a:effectLst>
                  <a:reflection blurRad="6350" stA="53000" endA="300" endPos="35500" dir="5400000" sy="-90000" algn="bl" rotWithShape="0"/>
                </a:effectLst>
                <a:latin typeface="+mn-lt"/>
                <a:cs typeface="+mn-cs"/>
              </a:rPr>
              <a:t>ΠΑΡΑΔΕΙΓΜΑ</a:t>
            </a:r>
            <a:endParaRPr lang="en-US" sz="1500" dirty="0">
              <a:ln w="0"/>
              <a:solidFill>
                <a:srgbClr val="70253D"/>
              </a:solidFill>
              <a:effectLst>
                <a:reflection blurRad="6350" stA="53000" endA="300" endPos="35500" dir="5400000" sy="-90000" algn="bl" rotWithShape="0"/>
              </a:effectLst>
              <a:latin typeface="+mn-lt"/>
              <a:cs typeface="+mn-cs"/>
            </a:endParaRPr>
          </a:p>
        </p:txBody>
      </p:sp>
      <p:sp>
        <p:nvSpPr>
          <p:cNvPr id="22" name="Rectangle 36"/>
          <p:cNvSpPr/>
          <p:nvPr/>
        </p:nvSpPr>
        <p:spPr bwMode="auto">
          <a:xfrm>
            <a:off x="6716713" y="1122363"/>
            <a:ext cx="2312987" cy="157162"/>
          </a:xfrm>
          <a:prstGeom prst="rect">
            <a:avLst/>
          </a:prstGeom>
          <a:noFill/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566" tIns="7283" rIns="14566" bIns="7283" anchor="ctr"/>
          <a:lstStyle/>
          <a:p>
            <a:pPr algn="ctr" defTabSz="812800" eaLnBrk="1" hangingPunct="1">
              <a:defRPr/>
            </a:pPr>
            <a:r>
              <a:rPr lang="el-GR" altLang="en-US" sz="1000" b="1" dirty="0">
                <a:solidFill>
                  <a:srgbClr val="70253D"/>
                </a:solidFill>
                <a:latin typeface="Arial" charset="0"/>
                <a:cs typeface="Arial" charset="0"/>
              </a:rPr>
              <a:t>ΣΥΜΠΕΡΑΣΜΑΤΑ</a:t>
            </a:r>
            <a:endParaRPr lang="en-CA" altLang="en-US" sz="1000" b="1" dirty="0">
              <a:solidFill>
                <a:srgbClr val="70253D"/>
              </a:solidFill>
              <a:latin typeface="Arial" charset="0"/>
              <a:cs typeface="Arial" charset="0"/>
            </a:endParaRPr>
          </a:p>
        </p:txBody>
      </p:sp>
      <p:sp>
        <p:nvSpPr>
          <p:cNvPr id="34" name="Rectangle 39"/>
          <p:cNvSpPr/>
          <p:nvPr/>
        </p:nvSpPr>
        <p:spPr>
          <a:xfrm>
            <a:off x="6723063" y="3811588"/>
            <a:ext cx="2292350" cy="79533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566" tIns="7283" rIns="14566" bIns="7283">
            <a:normAutofit/>
          </a:bodyPr>
          <a:lstStyle/>
          <a:p>
            <a:pPr algn="just" defTabSz="814317" eaLnBrk="1" fontAlgn="auto" hangingPunct="1">
              <a:spcBef>
                <a:spcPts val="470"/>
              </a:spcBef>
              <a:spcAft>
                <a:spcPts val="0"/>
              </a:spcAft>
              <a:defRPr/>
            </a:pPr>
            <a:r>
              <a:rPr lang="el-GR" altLang="en-US" sz="600" dirty="0">
                <a:ln w="0"/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Αντιγράψτε και επικολλήστε το περιεχόμενο του κειμένου σας εδώ, προσαρμόζοντας το μέγεθος του ώστε να χωρέσει στο πλαίσιο</a:t>
            </a:r>
            <a:endParaRPr lang="en-CA" altLang="en-US" sz="600" dirty="0">
              <a:ln w="0"/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081" name="TextBox 18"/>
          <p:cNvSpPr txBox="1">
            <a:spLocks noChangeArrowheads="1"/>
          </p:cNvSpPr>
          <p:nvPr/>
        </p:nvSpPr>
        <p:spPr bwMode="auto">
          <a:xfrm>
            <a:off x="6711950" y="3629025"/>
            <a:ext cx="2303463" cy="138113"/>
          </a:xfrm>
          <a:prstGeom prst="rect">
            <a:avLst/>
          </a:prstGeom>
          <a:solidFill>
            <a:srgbClr val="70253D"/>
          </a:solidFill>
          <a:ln>
            <a:noFill/>
          </a:ln>
        </p:spPr>
        <p:txBody>
          <a:bodyPr lIns="14566" tIns="7283" rIns="14566" bIns="7283">
            <a:spAutoFit/>
          </a:bodyPr>
          <a:lstStyle>
            <a:lvl1pPr defTabSz="8143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8143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8143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8143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8143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8143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8143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8143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8143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l-GR" altLang="en-US" sz="800" b="1" dirty="0">
                <a:solidFill>
                  <a:schemeClr val="bg1"/>
                </a:solidFill>
              </a:rPr>
              <a:t>Στοιχεία Επικοινωνίας</a:t>
            </a:r>
            <a:r>
              <a:rPr lang="fr-CA" altLang="en-US" sz="800" b="1" dirty="0">
                <a:solidFill>
                  <a:schemeClr val="bg1"/>
                </a:solidFill>
              </a:rPr>
              <a:t> </a:t>
            </a:r>
            <a:endParaRPr lang="en-CA" altLang="en-US" sz="800" b="1" dirty="0">
              <a:solidFill>
                <a:schemeClr val="bg1"/>
              </a:solidFill>
            </a:endParaRPr>
          </a:p>
        </p:txBody>
      </p:sp>
      <p:sp>
        <p:nvSpPr>
          <p:cNvPr id="37" name="Rectangle 47"/>
          <p:cNvSpPr/>
          <p:nvPr/>
        </p:nvSpPr>
        <p:spPr bwMode="auto">
          <a:xfrm>
            <a:off x="6726238" y="2636838"/>
            <a:ext cx="2306637" cy="222250"/>
          </a:xfrm>
          <a:prstGeom prst="rect">
            <a:avLst/>
          </a:prstGeom>
          <a:noFill/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566" tIns="7283" rIns="14566" bIns="7283" anchor="ctr"/>
          <a:lstStyle/>
          <a:p>
            <a:pPr algn="ctr" defTabSz="812800" eaLnBrk="1" hangingPunct="1">
              <a:defRPr/>
            </a:pPr>
            <a:r>
              <a:rPr lang="el-GR" altLang="en-US" sz="1000" b="1" dirty="0">
                <a:solidFill>
                  <a:srgbClr val="70253D"/>
                </a:solidFill>
                <a:latin typeface="Arial" charset="0"/>
                <a:cs typeface="Arial" charset="0"/>
              </a:rPr>
              <a:t>ΠΑΡΑΠΟΜΠΕΣ</a:t>
            </a:r>
            <a:endParaRPr lang="en-CA" altLang="en-US" sz="1000" b="1" dirty="0">
              <a:solidFill>
                <a:srgbClr val="70253D"/>
              </a:solidFill>
              <a:latin typeface="Arial" charset="0"/>
              <a:cs typeface="Arial" charset="0"/>
            </a:endParaRPr>
          </a:p>
        </p:txBody>
      </p:sp>
      <p:sp>
        <p:nvSpPr>
          <p:cNvPr id="40" name="Rectangle 12"/>
          <p:cNvSpPr/>
          <p:nvPr/>
        </p:nvSpPr>
        <p:spPr bwMode="auto">
          <a:xfrm>
            <a:off x="84138" y="1103313"/>
            <a:ext cx="2312987" cy="161925"/>
          </a:xfrm>
          <a:prstGeom prst="rect">
            <a:avLst/>
          </a:prstGeom>
          <a:noFill/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566" tIns="7283" rIns="14566" bIns="7283" anchor="ctr"/>
          <a:lstStyle/>
          <a:p>
            <a:pPr algn="ctr" defTabSz="812800" eaLnBrk="1" hangingPunct="1">
              <a:defRPr/>
            </a:pPr>
            <a:r>
              <a:rPr lang="el-GR" altLang="en-US" sz="1000" b="1" dirty="0">
                <a:solidFill>
                  <a:srgbClr val="70253D"/>
                </a:solidFill>
                <a:latin typeface="Arial" charset="0"/>
                <a:cs typeface="Arial" charset="0"/>
              </a:rPr>
              <a:t>ΕΙΣΑΓΩΓΗ</a:t>
            </a:r>
            <a:endParaRPr lang="en-CA" altLang="en-US" sz="1000" b="1" dirty="0">
              <a:solidFill>
                <a:srgbClr val="70253D"/>
              </a:solidFill>
              <a:latin typeface="Arial" charset="0"/>
              <a:cs typeface="Arial" charset="0"/>
            </a:endParaRPr>
          </a:p>
        </p:txBody>
      </p:sp>
      <p:sp>
        <p:nvSpPr>
          <p:cNvPr id="41" name="Rectangle 12"/>
          <p:cNvSpPr/>
          <p:nvPr/>
        </p:nvSpPr>
        <p:spPr bwMode="auto">
          <a:xfrm>
            <a:off x="2505075" y="1122363"/>
            <a:ext cx="4103688" cy="157162"/>
          </a:xfrm>
          <a:prstGeom prst="rect">
            <a:avLst/>
          </a:prstGeom>
          <a:noFill/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566" tIns="7283" rIns="14566" bIns="7283" anchor="ctr"/>
          <a:lstStyle/>
          <a:p>
            <a:pPr algn="ctr" defTabSz="812800" eaLnBrk="1" hangingPunct="1">
              <a:defRPr/>
            </a:pPr>
            <a:r>
              <a:rPr lang="el-GR" altLang="en-US" sz="1000" b="1" dirty="0">
                <a:solidFill>
                  <a:srgbClr val="70253D"/>
                </a:solidFill>
                <a:latin typeface="Arial" charset="0"/>
                <a:cs typeface="Arial" charset="0"/>
              </a:rPr>
              <a:t>ΠΑΡΟΥΣΙΑΣΗ ΠΕΡΙΣΤΑΤΙΚΟΥ</a:t>
            </a:r>
            <a:endParaRPr lang="en-CA" altLang="en-US" sz="1000" b="1" dirty="0">
              <a:solidFill>
                <a:srgbClr val="70253D"/>
              </a:solidFill>
              <a:latin typeface="Arial" charset="0"/>
              <a:cs typeface="Arial" charset="0"/>
            </a:endParaRPr>
          </a:p>
        </p:txBody>
      </p:sp>
      <p:sp>
        <p:nvSpPr>
          <p:cNvPr id="42" name="Rectangle 22"/>
          <p:cNvSpPr/>
          <p:nvPr/>
        </p:nvSpPr>
        <p:spPr>
          <a:xfrm>
            <a:off x="84138" y="1346200"/>
            <a:ext cx="2312987" cy="2159000"/>
          </a:xfrm>
          <a:prstGeom prst="rect">
            <a:avLst/>
          </a:prstGeom>
          <a:solidFill>
            <a:srgbClr val="FFFFFF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3931" tIns="16965" rIns="33931" bIns="16965">
            <a:normAutofit/>
          </a:bodyPr>
          <a:lstStyle/>
          <a:p>
            <a:pPr algn="just" defTabSz="814317" eaLnBrk="1" fontAlgn="auto" hangingPunct="1">
              <a:spcBef>
                <a:spcPts val="470"/>
              </a:spcBef>
              <a:spcAft>
                <a:spcPts val="0"/>
              </a:spcAft>
              <a:defRPr/>
            </a:pPr>
            <a:r>
              <a:rPr lang="el-GR" altLang="en-US" sz="600" dirty="0">
                <a:ln w="0"/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Αντιγράψτε και επικολλήστε το περιεχόμενο του κειμένου σας εδώ, προσαρμόζοντας το μέγεθος του ώστε να χωρέσει στο πλαίσιο.</a:t>
            </a:r>
            <a:endParaRPr lang="en-CA" altLang="en-US" sz="600" dirty="0">
              <a:ln w="0"/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3" name="Rectangle 22"/>
          <p:cNvSpPr/>
          <p:nvPr/>
        </p:nvSpPr>
        <p:spPr>
          <a:xfrm>
            <a:off x="2505075" y="1344613"/>
            <a:ext cx="4103688" cy="2160587"/>
          </a:xfrm>
          <a:prstGeom prst="rect">
            <a:avLst/>
          </a:prstGeom>
          <a:solidFill>
            <a:srgbClr val="FFFFFF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3931" tIns="16965" rIns="33931" bIns="16965">
            <a:normAutofit/>
          </a:bodyPr>
          <a:lstStyle/>
          <a:p>
            <a:pPr algn="just" defTabSz="814317" eaLnBrk="1" fontAlgn="auto" hangingPunct="1">
              <a:spcBef>
                <a:spcPts val="470"/>
              </a:spcBef>
              <a:spcAft>
                <a:spcPts val="0"/>
              </a:spcAft>
              <a:defRPr/>
            </a:pPr>
            <a:r>
              <a:rPr lang="el-GR" altLang="en-US" sz="600">
                <a:ln w="0"/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Αντιγράψτε και επικολλήστε το περιεχόμενο του κειμένου σας εδώ, προσαρμόζοντας το μέγεθος του ώστε να χωρέσει στο πλαίσιο.</a:t>
            </a:r>
            <a:endParaRPr lang="en-CA" altLang="en-US" sz="600" dirty="0">
              <a:ln w="0"/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6" name="Rectangle 40"/>
          <p:cNvSpPr/>
          <p:nvPr/>
        </p:nvSpPr>
        <p:spPr>
          <a:xfrm>
            <a:off x="84138" y="3608388"/>
            <a:ext cx="2312987" cy="1085850"/>
          </a:xfrm>
          <a:prstGeom prst="rect">
            <a:avLst/>
          </a:prstGeom>
          <a:solidFill>
            <a:srgbClr val="FFFFFF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3931" tIns="16965" rIns="33931" bIns="16965">
            <a:normAutofit/>
          </a:bodyPr>
          <a:lstStyle/>
          <a:p>
            <a:pPr algn="just" defTabSz="814317" eaLnBrk="1" fontAlgn="auto" hangingPunct="1">
              <a:spcBef>
                <a:spcPts val="470"/>
              </a:spcBef>
              <a:spcAft>
                <a:spcPts val="0"/>
              </a:spcAft>
              <a:defRPr/>
            </a:pPr>
            <a:r>
              <a:rPr lang="el-GR" altLang="en-US" sz="700" dirty="0">
                <a:ln w="0"/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Εικόνα</a:t>
            </a:r>
            <a:r>
              <a:rPr lang="en-CA" altLang="en-US" sz="700" dirty="0">
                <a:ln w="0"/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1 (</a:t>
            </a:r>
            <a:r>
              <a:rPr lang="el-GR" altLang="en-US" sz="700" dirty="0">
                <a:ln w="0"/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προαιρετική</a:t>
            </a:r>
            <a:r>
              <a:rPr lang="en-CA" altLang="en-US" sz="700" dirty="0">
                <a:ln w="0"/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l)</a:t>
            </a:r>
          </a:p>
        </p:txBody>
      </p:sp>
      <p:graphicFrame>
        <p:nvGraphicFramePr>
          <p:cNvPr id="47" name="Diagram 58"/>
          <p:cNvGraphicFramePr/>
          <p:nvPr>
            <p:extLst>
              <p:ext uri="{D42A27DB-BD31-4B8C-83A1-F6EECF244321}">
                <p14:modId xmlns:p14="http://schemas.microsoft.com/office/powerpoint/2010/main" val="3126904153"/>
              </p:ext>
            </p:extLst>
          </p:nvPr>
        </p:nvGraphicFramePr>
        <p:xfrm>
          <a:off x="292866" y="3901247"/>
          <a:ext cx="1538281" cy="70547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49" name="Rectangle 40"/>
          <p:cNvSpPr/>
          <p:nvPr/>
        </p:nvSpPr>
        <p:spPr>
          <a:xfrm>
            <a:off x="2532063" y="3608388"/>
            <a:ext cx="1920875" cy="1085850"/>
          </a:xfrm>
          <a:prstGeom prst="rect">
            <a:avLst/>
          </a:prstGeom>
          <a:solidFill>
            <a:srgbClr val="FFFFFF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3931" tIns="16965" rIns="33931" bIns="16965">
            <a:normAutofit/>
          </a:bodyPr>
          <a:lstStyle/>
          <a:p>
            <a:pPr algn="just" defTabSz="814317" eaLnBrk="1" fontAlgn="auto" hangingPunct="1">
              <a:spcBef>
                <a:spcPts val="470"/>
              </a:spcBef>
              <a:spcAft>
                <a:spcPts val="0"/>
              </a:spcAft>
              <a:defRPr/>
            </a:pPr>
            <a:r>
              <a:rPr lang="el-GR" altLang="en-US" sz="700" dirty="0">
                <a:ln w="0"/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Εικόνα</a:t>
            </a:r>
            <a:r>
              <a:rPr lang="en-CA" altLang="en-US" sz="700" dirty="0">
                <a:ln w="0"/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2 (</a:t>
            </a:r>
            <a:r>
              <a:rPr lang="el-GR" altLang="en-US" sz="700" dirty="0">
                <a:ln w="0"/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προαιρετική</a:t>
            </a:r>
            <a:r>
              <a:rPr lang="en-CA" altLang="en-US" sz="700" dirty="0">
                <a:ln w="0"/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)</a:t>
            </a:r>
          </a:p>
        </p:txBody>
      </p:sp>
      <p:graphicFrame>
        <p:nvGraphicFramePr>
          <p:cNvPr id="50" name="Diagram 58"/>
          <p:cNvGraphicFramePr/>
          <p:nvPr>
            <p:extLst>
              <p:ext uri="{D42A27DB-BD31-4B8C-83A1-F6EECF244321}">
                <p14:modId xmlns:p14="http://schemas.microsoft.com/office/powerpoint/2010/main" val="425256212"/>
              </p:ext>
            </p:extLst>
          </p:nvPr>
        </p:nvGraphicFramePr>
        <p:xfrm>
          <a:off x="2449938" y="3909868"/>
          <a:ext cx="1538281" cy="70547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9" r:lo="rId10" r:qs="rId11" r:cs="rId12"/>
          </a:graphicData>
        </a:graphic>
      </p:graphicFrame>
      <p:sp>
        <p:nvSpPr>
          <p:cNvPr id="25" name="Rectangle 88"/>
          <p:cNvSpPr/>
          <p:nvPr/>
        </p:nvSpPr>
        <p:spPr>
          <a:xfrm rot="19458990">
            <a:off x="2707439" y="4047959"/>
            <a:ext cx="1063610" cy="245541"/>
          </a:xfrm>
          <a:prstGeom prst="rect">
            <a:avLst/>
          </a:prstGeom>
          <a:noFill/>
        </p:spPr>
        <p:txBody>
          <a:bodyPr wrap="none" lIns="14566" tIns="7283" rIns="14566" bIns="7283">
            <a:spAutoFit/>
          </a:bodyPr>
          <a:lstStyle/>
          <a:p>
            <a:pPr algn="ctr" defTabSz="814317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1500" dirty="0">
                <a:ln w="0"/>
                <a:solidFill>
                  <a:srgbClr val="70253D"/>
                </a:solidFill>
                <a:effectLst>
                  <a:reflection blurRad="6350" stA="53000" endA="300" endPos="35500" dir="5400000" sy="-90000" algn="bl" rotWithShape="0"/>
                </a:effectLst>
                <a:latin typeface="+mn-lt"/>
                <a:cs typeface="+mn-cs"/>
              </a:rPr>
              <a:t>ΠΑΡΑΔΕΙΓΜΑ</a:t>
            </a:r>
            <a:endParaRPr lang="en-US" sz="1500" dirty="0">
              <a:ln w="0"/>
              <a:solidFill>
                <a:srgbClr val="70253D"/>
              </a:solidFill>
              <a:effectLst>
                <a:reflection blurRad="6350" stA="53000" endA="300" endPos="35500" dir="5400000" sy="-90000" algn="bl" rotWithShape="0"/>
              </a:effectLst>
              <a:latin typeface="+mn-lt"/>
              <a:cs typeface="+mn-cs"/>
            </a:endParaRPr>
          </a:p>
        </p:txBody>
      </p:sp>
      <p:sp>
        <p:nvSpPr>
          <p:cNvPr id="26" name="Rectangle 88"/>
          <p:cNvSpPr/>
          <p:nvPr/>
        </p:nvSpPr>
        <p:spPr>
          <a:xfrm rot="19458990">
            <a:off x="513443" y="4047960"/>
            <a:ext cx="1063610" cy="245541"/>
          </a:xfrm>
          <a:prstGeom prst="rect">
            <a:avLst/>
          </a:prstGeom>
          <a:noFill/>
        </p:spPr>
        <p:txBody>
          <a:bodyPr wrap="none" lIns="14566" tIns="7283" rIns="14566" bIns="7283">
            <a:spAutoFit/>
          </a:bodyPr>
          <a:lstStyle/>
          <a:p>
            <a:pPr algn="ctr" defTabSz="814317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1500" dirty="0">
                <a:ln w="0"/>
                <a:solidFill>
                  <a:srgbClr val="70253D"/>
                </a:solidFill>
                <a:effectLst>
                  <a:reflection blurRad="6350" stA="53000" endA="300" endPos="35500" dir="5400000" sy="-90000" algn="bl" rotWithShape="0"/>
                </a:effectLst>
                <a:latin typeface="+mn-lt"/>
                <a:cs typeface="+mn-cs"/>
              </a:rPr>
              <a:t>ΠΑΡΑΔΕΙΓΜΑ</a:t>
            </a:r>
            <a:endParaRPr lang="en-US" sz="1500" dirty="0">
              <a:ln w="0"/>
              <a:solidFill>
                <a:srgbClr val="70253D"/>
              </a:solidFill>
              <a:effectLst>
                <a:reflection blurRad="6350" stA="53000" endA="300" endPos="35500" dir="5400000" sy="-90000" algn="bl" rotWithShape="0"/>
              </a:effectLst>
              <a:latin typeface="+mn-lt"/>
              <a:cs typeface="+mn-cs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Προσαρμοσμένος 5">
      <a:dk1>
        <a:sysClr val="windowText" lastClr="000000"/>
      </a:dk1>
      <a:lt1>
        <a:sysClr val="window" lastClr="FFFFFF"/>
      </a:lt1>
      <a:dk2>
        <a:srgbClr val="C00000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258</TotalTime>
  <Words>144</Words>
  <Application>Microsoft Office PowerPoint</Application>
  <PresentationFormat>Προβολή στην οθόνη (16:9)</PresentationFormat>
  <Paragraphs>30</Paragraphs>
  <Slides>1</Slides>
  <Notes>1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2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</vt:i4>
      </vt:variant>
    </vt:vector>
  </HeadingPairs>
  <TitlesOfParts>
    <vt:vector size="4" baseType="lpstr">
      <vt:lpstr>Arial</vt:lpstr>
      <vt:lpstr>Calibri</vt:lpstr>
      <vt:lpstr>Θέμα του Office</vt:lpstr>
      <vt:lpstr>Παρουσίαση του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Διαφάνεια 1</dc:title>
  <dc:creator>George</dc:creator>
  <cp:lastModifiedBy>KONSTANTINOS MOUCHTARIS</cp:lastModifiedBy>
  <cp:revision>48</cp:revision>
  <dcterms:created xsi:type="dcterms:W3CDTF">2016-12-21T07:44:53Z</dcterms:created>
  <dcterms:modified xsi:type="dcterms:W3CDTF">2026-03-03T23:38:58Z</dcterms:modified>
</cp:coreProperties>
</file>