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253D"/>
    <a:srgbClr val="2855A1"/>
    <a:srgbClr val="253783"/>
    <a:srgbClr val="00A7C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102" d="100"/>
          <a:sy n="102" d="100"/>
        </p:scale>
        <p:origin x="365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</dgm:pt>
  </dgm:ptLst>
  <dgm:cxnLst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1108"/>
        <a:ext cx="156431" cy="179806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>
            <a:highlight>
              <a:srgbClr val="FC9804"/>
            </a:highlight>
          </a:endParaRPr>
        </a:p>
      </dsp:txBody>
      <dsp:txXfrm rot="-5400000">
        <a:off x="503628" y="41108"/>
        <a:ext cx="156431" cy="179806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625880" y="262832"/>
        <a:ext cx="156431" cy="179806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871323" y="262832"/>
        <a:ext cx="156431" cy="179806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800" kern="1200" dirty="0"/>
            <a:t> </a:t>
          </a:r>
          <a:endParaRPr lang="en-CA" sz="800" kern="1200" dirty="0"/>
        </a:p>
      </dsp:txBody>
      <dsp:txXfrm rot="-5400000">
        <a:off x="749071" y="484556"/>
        <a:ext cx="156431" cy="179806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1200" kern="1200"/>
        </a:p>
      </dsp:txBody>
      <dsp:txXfrm rot="-5400000">
        <a:off x="503628" y="484556"/>
        <a:ext cx="156431" cy="179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3/4/2026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4/3/2026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C7BFBD12-05F1-5C1D-4311-F3494D66D9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829056"/>
          </a:xfrm>
          <a:prstGeom prst="rect">
            <a:avLst/>
          </a:prstGeom>
        </p:spPr>
      </p:pic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07151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 Title</a:t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n-US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Authors &amp; Affiliations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202414" y="4047961"/>
            <a:ext cx="773211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CONCLUSIONS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70253D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solidFill>
                  <a:schemeClr val="bg1"/>
                </a:solidFill>
              </a:rPr>
              <a:t>Contact Details</a:t>
            </a:r>
            <a:endParaRPr lang="en-CA" altLang="en-US" sz="800" b="1" dirty="0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INTRODUCTION</a:t>
            </a:r>
            <a:endParaRPr lang="en-CA" altLang="en-US" sz="1000" b="1" dirty="0">
              <a:solidFill>
                <a:srgbClr val="70253D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n-US" altLang="en-US" sz="1000" b="1" dirty="0">
                <a:solidFill>
                  <a:srgbClr val="70253D"/>
                </a:solidFill>
                <a:latin typeface="Arial" charset="0"/>
                <a:cs typeface="Arial" charset="0"/>
              </a:rPr>
              <a:t>CASE PRESENTATION</a:t>
            </a: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8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here, adjusting its size to fit the box.</a:t>
            </a:r>
            <a:endParaRPr lang="en-CA" altLang="en-US" sz="8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Image 1 (optional)</a:t>
            </a: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US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Image 2 (optional)</a:t>
            </a: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852639" y="4047959"/>
            <a:ext cx="773211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6" name="Rectangle 88"/>
          <p:cNvSpPr/>
          <p:nvPr/>
        </p:nvSpPr>
        <p:spPr>
          <a:xfrm rot="19458990">
            <a:off x="658643" y="4047960"/>
            <a:ext cx="773211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solidFill>
                  <a:srgbClr val="70253D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119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KONSTANTINOS MOUCHTARIS</cp:lastModifiedBy>
  <cp:revision>48</cp:revision>
  <dcterms:created xsi:type="dcterms:W3CDTF">2016-12-21T07:44:53Z</dcterms:created>
  <dcterms:modified xsi:type="dcterms:W3CDTF">2026-03-03T23:37:26Z</dcterms:modified>
</cp:coreProperties>
</file>