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53D"/>
    <a:srgbClr val="2855A1"/>
    <a:srgbClr val="00A7C3"/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03" d="100"/>
          <a:sy n="103" d="100"/>
        </p:scale>
        <p:origin x="341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7230" y="234735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98989B36-D6BE-6D2A-79B7-67645BC785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9056"/>
          </a:xfrm>
          <a:prstGeom prst="rect">
            <a:avLst/>
          </a:prstGeom>
        </p:spPr>
      </p:pic>
      <p:sp>
        <p:nvSpPr>
          <p:cNvPr id="4" name="TextBox 5"/>
          <p:cNvSpPr txBox="1"/>
          <p:nvPr/>
        </p:nvSpPr>
        <p:spPr>
          <a:xfrm>
            <a:off x="179512" y="188913"/>
            <a:ext cx="5292601" cy="507151"/>
          </a:xfrm>
          <a:prstGeom prst="rect">
            <a:avLst/>
          </a:prstGeom>
          <a:noFill/>
        </p:spPr>
        <p:txBody>
          <a:bodyPr wrap="square"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 TITLE</a:t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US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Authors &amp; Affiliations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INTRODUCTION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RESULTS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Image 1 (optional)</a:t>
            </a: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222578" y="3012293"/>
            <a:ext cx="773211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CONCLUSIONS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OBJECTIVE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METHODS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70253D"/>
          </a:solidFill>
          <a:ln>
            <a:noFill/>
          </a:ln>
        </p:spPr>
        <p:txBody>
          <a:bodyPr wrap="square"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solidFill>
                  <a:schemeClr val="bg1"/>
                </a:solidFill>
              </a:rPr>
              <a:t>Contact Details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:a16="http://schemas.microsoft.com/office/drawing/2014/main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:a16="http://schemas.microsoft.com/office/drawing/2014/main" id="{77209AD9-74C3-46D7-88A2-7476E4B1767E}"/>
              </a:ext>
            </a:extLst>
          </p:cNvPr>
          <p:cNvSpPr/>
          <p:nvPr/>
        </p:nvSpPr>
        <p:spPr>
          <a:xfrm rot="19458990">
            <a:off x="5147473" y="1869059"/>
            <a:ext cx="773211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153</Words>
  <Application>Microsoft Office PowerPoint</Application>
  <PresentationFormat>Προβολή στην οθόνη (16:9)</PresentationFormat>
  <Paragraphs>27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KONSTANTINOS MOUCHTARIS</cp:lastModifiedBy>
  <cp:revision>46</cp:revision>
  <dcterms:created xsi:type="dcterms:W3CDTF">2016-12-21T07:44:53Z</dcterms:created>
  <dcterms:modified xsi:type="dcterms:W3CDTF">2026-03-03T23:38:05Z</dcterms:modified>
</cp:coreProperties>
</file>