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svg" ContentType="image/svg+xml"/>
  <Default Extension="fntdata" ContentType="application/x-fontdata"/>
  <Default Extension="jpeg" ContentType="image/jpeg"/>
  <Default Extension="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7.xml" ContentType="application/vnd.openxmlformats-officedocument.presentationml.slideLayout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Relationship Type="http://schemas.openxmlformats.org/package/2006/relationships/metadata/thumbnail" Target="/docProps/thumbnail.jpeg" Id="rId2" /><Relationship Type="http://schemas.openxmlformats.org/package/2006/relationships/metadata/core-properties" Target="/docProps/core.xml" Id="rId3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true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Georgia Pro Bold" panose="02040802050405020203" charset="1"/>
      <p:regular r:id="rId15"/>
    </p:embeddedFont>
    <p:embeddedFont>
      <p:font typeface="Uni Neue Italics" panose="00000000000000000000" charset="1"/>
      <p:regular r:id="rId16"/>
    </p:embeddedFont>
    <p:embeddedFont>
      <p:font typeface="Century Expanded Bold" panose="02040804060705020304" charset="1"/>
      <p:regular r:id="rId17"/>
    </p:embeddedFont>
    <p:embeddedFont>
      <p:font typeface="Tinos Bold" panose="02020803070505020304" charset="1"/>
      <p:regular r:id="rId18"/>
    </p:embeddedFont>
    <p:embeddedFont>
      <p:font typeface="Georgia Pro" panose="02040502050405020303" charset="1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font" Target="/ppt/fonts/font15.fntdata" Id="rId15" /><Relationship Type="http://schemas.openxmlformats.org/officeDocument/2006/relationships/font" Target="/ppt/fonts/font16.fntdata" Id="rId16" /><Relationship Type="http://schemas.openxmlformats.org/officeDocument/2006/relationships/font" Target="/ppt/fonts/font17.fntdata" Id="rId17" /><Relationship Type="http://schemas.openxmlformats.org/officeDocument/2006/relationships/font" Target="/ppt/fonts/font18.fntdata" Id="rId18" /><Relationship Type="http://schemas.openxmlformats.org/officeDocument/2006/relationships/font" Target="/ppt/fonts/font19.fntdata" Id="rId19" /><Relationship Type="http://schemas.openxmlformats.org/officeDocument/2006/relationships/presProps" Target="/ppt/presProps.xml" Id="rId2" /><Relationship Type="http://schemas.openxmlformats.org/officeDocument/2006/relationships/viewProps" Target="/ppt/viewProps.xml" Id="rId3" /><Relationship Type="http://schemas.openxmlformats.org/officeDocument/2006/relationships/theme" Target="/ppt/theme/theme1.xml" Id="rId4" /><Relationship Type="http://schemas.openxmlformats.org/officeDocument/2006/relationships/tableStyles" Target="/ppt/tableStyles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2" /><Relationship Type="http://schemas.openxmlformats.org/officeDocument/2006/relationships/slideLayout" Target="/ppt/slideLayouts/slideLayout7.xml" Id="rId7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0.png" Id="rId10" /><Relationship Type="http://schemas.openxmlformats.org/officeDocument/2006/relationships/image" Target="/ppt/media/image11.png" Id="rId11" /><Relationship Type="http://schemas.openxmlformats.org/officeDocument/2006/relationships/image" Target="/ppt/media/image12.png" Id="rId12" /><Relationship Type="http://schemas.openxmlformats.org/officeDocument/2006/relationships/image" Target="/ppt/media/image13.png" Id="rId13" /><Relationship Type="http://schemas.openxmlformats.org/officeDocument/2006/relationships/image" Target="/ppt/media/image14.png" Id="rId14" /><Relationship Type="http://schemas.openxmlformats.org/officeDocument/2006/relationships/image" Target="/ppt/media/image15.png" Id="rId15" /><Relationship Type="http://schemas.openxmlformats.org/officeDocument/2006/relationships/image" Target="/ppt/media/image16.png" Id="rId16" /><Relationship Type="http://schemas.openxmlformats.org/officeDocument/2006/relationships/image" Target="/ppt/media/image17.png" Id="rId17" /><Relationship Type="http://schemas.openxmlformats.org/officeDocument/2006/relationships/image" Target="/ppt/media/image18.png" Id="rId18" /><Relationship Type="http://schemas.openxmlformats.org/officeDocument/2006/relationships/image" Target="/ppt/media/image19.png" Id="rId19" /><Relationship Type="http://schemas.openxmlformats.org/officeDocument/2006/relationships/image" Target="/ppt/media/image2.png" Id="rId2" /><Relationship Type="http://schemas.openxmlformats.org/officeDocument/2006/relationships/image" Target="/ppt/media/image20.png" Id="rId20" /><Relationship Type="http://schemas.openxmlformats.org/officeDocument/2006/relationships/image" Target="/ppt/media/image21.png" Id="rId21" /><Relationship Type="http://schemas.openxmlformats.org/officeDocument/2006/relationships/image" Target="/ppt/media/image22.png" Id="rId22" /><Relationship Type="http://schemas.openxmlformats.org/officeDocument/2006/relationships/image" Target="/ppt/media/image23.png" Id="rId23" /><Relationship Type="http://schemas.openxmlformats.org/officeDocument/2006/relationships/image" Target="/ppt/media/image24.png" Id="rId24" /><Relationship Type="http://schemas.openxmlformats.org/officeDocument/2006/relationships/image" Target="/ppt/media/image25.png" Id="rId25" /><Relationship Type="http://schemas.openxmlformats.org/officeDocument/2006/relationships/image" Target="/ppt/media/image26.png" Id="rId26" /><Relationship Type="http://schemas.openxmlformats.org/officeDocument/2006/relationships/image" Target="/ppt/media/image27.png" Id="rId27" /><Relationship Type="http://schemas.openxmlformats.org/officeDocument/2006/relationships/image" Target="/ppt/media/image28.png" Id="rId28" /><Relationship Type="http://schemas.openxmlformats.org/officeDocument/2006/relationships/image" Target="/ppt/media/image3.png" Id="rId3" /><Relationship Type="http://schemas.openxmlformats.org/officeDocument/2006/relationships/image" Target="/ppt/media/image4.png" Id="rId4" /><Relationship Type="http://schemas.openxmlformats.org/officeDocument/2006/relationships/image" Target="/ppt/media/image5.png" Id="rId5" /><Relationship Type="http://schemas.openxmlformats.org/officeDocument/2006/relationships/image" Target="/ppt/media/image6.png" Id="rId6" /><Relationship Type="http://schemas.openxmlformats.org/officeDocument/2006/relationships/image" Target="/ppt/media/image7.png" Id="rId7" /><Relationship Type="http://schemas.openxmlformats.org/officeDocument/2006/relationships/image" Target="/ppt/media/image8.png" Id="rId8" /><Relationship Type="http://schemas.openxmlformats.org/officeDocument/2006/relationships/image" Target="/ppt/media/image9.png" Id="rId9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29.png" Id="rId2" /><Relationship Type="http://schemas.openxmlformats.org/officeDocument/2006/relationships/image" Target="/ppt/media/image1.png" Id="rId3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30.png" Id="rId2" /><Relationship Type="http://schemas.openxmlformats.org/officeDocument/2006/relationships/image" Target="/ppt/media/image31.svg" Id="rId3" /><Relationship Type="http://schemas.openxmlformats.org/officeDocument/2006/relationships/image" Target="/ppt/media/image32.png" Id="rId4" /><Relationship Type="http://schemas.openxmlformats.org/officeDocument/2006/relationships/image" Target="/ppt/media/image33.svg" Id="rId5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34.png" Id="rId2" /><Relationship Type="http://schemas.openxmlformats.org/officeDocument/2006/relationships/image" Target="/ppt/media/image35.svg" Id="rId3" /><Relationship Type="http://schemas.openxmlformats.org/officeDocument/2006/relationships/image" Target="/ppt/media/image36.png" Id="rId4" /><Relationship Type="http://schemas.openxmlformats.org/officeDocument/2006/relationships/image" Target="/ppt/media/image37.svg" Id="rId5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38.png" Id="rId2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0F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894752">
            <a:off x="8190548" y="-11314037"/>
            <a:ext cx="8868566" cy="23157138"/>
            <a:chOff x="0" y="0"/>
            <a:chExt cx="16324395" cy="426254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324396" cy="42625411"/>
            </a:xfrm>
            <a:custGeom>
              <a:avLst/>
              <a:gdLst/>
              <a:ahLst/>
              <a:cxnLst/>
              <a:rect r="r" b="b" t="t" l="l"/>
              <a:pathLst>
                <a:path h="42625411" w="16324396">
                  <a:moveTo>
                    <a:pt x="0" y="0"/>
                  </a:moveTo>
                  <a:lnTo>
                    <a:pt x="16324396" y="0"/>
                  </a:lnTo>
                  <a:lnTo>
                    <a:pt x="16324396" y="42625411"/>
                  </a:lnTo>
                  <a:lnTo>
                    <a:pt x="0" y="42625411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0"/>
                  </a:srgbClr>
                </a:gs>
                <a:gs pos="100000">
                  <a:srgbClr val="430049">
                    <a:alpha val="72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6324395" cy="42625410"/>
            </a:xfrm>
            <a:prstGeom prst="rect">
              <a:avLst/>
            </a:prstGeom>
          </p:spPr>
          <p:txBody>
            <a:bodyPr anchor="ctr" rtlCol="false" tIns="2451" lIns="2451" bIns="2451" rIns="2451"/>
            <a:lstStyle/>
            <a:p>
              <a:pPr algn="ctr">
                <a:lnSpc>
                  <a:spcPts val="17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8214103">
            <a:off x="-2252436" y="-85949"/>
            <a:ext cx="8868566" cy="18095462"/>
            <a:chOff x="0" y="0"/>
            <a:chExt cx="16324395" cy="3330836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324396" cy="33308370"/>
            </a:xfrm>
            <a:custGeom>
              <a:avLst/>
              <a:gdLst/>
              <a:ahLst/>
              <a:cxnLst/>
              <a:rect r="r" b="b" t="t" l="l"/>
              <a:pathLst>
                <a:path h="33308370" w="16324396">
                  <a:moveTo>
                    <a:pt x="0" y="0"/>
                  </a:moveTo>
                  <a:lnTo>
                    <a:pt x="16324396" y="0"/>
                  </a:lnTo>
                  <a:lnTo>
                    <a:pt x="16324396" y="33308370"/>
                  </a:lnTo>
                  <a:lnTo>
                    <a:pt x="0" y="33308370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0"/>
                  </a:srgbClr>
                </a:gs>
                <a:gs pos="100000">
                  <a:srgbClr val="430049">
                    <a:alpha val="72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16324395" cy="33308369"/>
            </a:xfrm>
            <a:prstGeom prst="rect">
              <a:avLst/>
            </a:prstGeom>
          </p:spPr>
          <p:txBody>
            <a:bodyPr anchor="ctr" rtlCol="false" tIns="2451" lIns="2451" bIns="2451" rIns="2451"/>
            <a:lstStyle/>
            <a:p>
              <a:pPr algn="ctr">
                <a:lnSpc>
                  <a:spcPts val="171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217259" y="1060015"/>
            <a:ext cx="9662003" cy="876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5092" b="true">
                <a:solidFill>
                  <a:srgbClr val="FCF3E6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Presentation Title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17259" y="3005116"/>
            <a:ext cx="7336099" cy="756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9"/>
              </a:lnSpc>
            </a:pPr>
            <a:r>
              <a:rPr lang="en-US" sz="2423" i="true" spc="84">
                <a:solidFill>
                  <a:srgbClr val="FFFFFF"/>
                </a:solidFill>
                <a:latin typeface="Uni Neue Italics"/>
                <a:ea typeface="Uni Neue Italics"/>
                <a:cs typeface="Uni Neue Italics"/>
                <a:sym typeface="Uni Neue Italics"/>
              </a:rPr>
              <a:t>First Name - Last Name </a:t>
            </a:r>
          </a:p>
          <a:p>
            <a:pPr algn="l">
              <a:lnSpc>
                <a:spcPts val="3029"/>
              </a:lnSpc>
            </a:pPr>
            <a:r>
              <a:rPr lang="en-US" sz="2423" i="true" spc="84">
                <a:solidFill>
                  <a:srgbClr val="FFFFFF"/>
                </a:solidFill>
                <a:latin typeface="Uni Neue Italics"/>
                <a:ea typeface="Uni Neue Italics"/>
                <a:cs typeface="Uni Neue Italics"/>
                <a:sym typeface="Uni Neue Italics"/>
              </a:rPr>
              <a:t>Supervisor’s Name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2868626" y="4510326"/>
            <a:ext cx="15419374" cy="4920014"/>
          </a:xfrm>
          <a:custGeom>
            <a:avLst/>
            <a:gdLst/>
            <a:ahLst/>
            <a:cxnLst/>
            <a:rect r="r" b="b" t="t" l="l"/>
            <a:pathLst>
              <a:path h="4920014" w="15419374">
                <a:moveTo>
                  <a:pt x="0" y="0"/>
                </a:moveTo>
                <a:lnTo>
                  <a:pt x="15419374" y="0"/>
                </a:lnTo>
                <a:lnTo>
                  <a:pt x="15419374" y="4920013"/>
                </a:lnTo>
                <a:lnTo>
                  <a:pt x="0" y="49200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 l="0" t="-10136" r="0" b="-306247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707362" y="7585518"/>
            <a:ext cx="1890797" cy="2502246"/>
            <a:chOff x="0" y="0"/>
            <a:chExt cx="2521062" cy="3336328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602741" y="1167055"/>
              <a:ext cx="1712280" cy="1682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92"/>
                </a:lnSpc>
                <a:spcBef>
                  <a:spcPct val="0"/>
                </a:spcBef>
              </a:pPr>
              <a:r>
                <a:rPr lang="en-US" b="true" sz="7566">
                  <a:solidFill>
                    <a:srgbClr val="F3FA93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32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-5400000">
              <a:off x="-1370028" y="1303354"/>
              <a:ext cx="3336328" cy="729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1"/>
                </a:lnSpc>
              </a:pPr>
              <a:r>
                <a:rPr lang="en-US" b="true" sz="3301">
                  <a:solidFill>
                    <a:srgbClr val="FFFFFF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ΕΣΦΙΕ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2108979" y="1342872"/>
              <a:ext cx="412083" cy="4595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  <a:spcBef>
                  <a:spcPct val="0"/>
                </a:spcBef>
              </a:pPr>
              <a:r>
                <a:rPr lang="en-US" b="true" sz="2034">
                  <a:solidFill>
                    <a:srgbClr val="F3FA93"/>
                  </a:solidFill>
                  <a:latin typeface="Tinos Bold"/>
                  <a:ea typeface="Tinos Bold"/>
                  <a:cs typeface="Tinos Bold"/>
                  <a:sym typeface="Tinos Bold"/>
                </a:rPr>
                <a:t>O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5766333" y="664337"/>
            <a:ext cx="1733008" cy="2057022"/>
            <a:chOff x="0" y="0"/>
            <a:chExt cx="2310677" cy="2742697"/>
          </a:xfrm>
        </p:grpSpPr>
        <p:sp>
          <p:nvSpPr>
            <p:cNvPr name="TextBox 16" id="16"/>
            <p:cNvSpPr txBox="true"/>
            <p:nvPr/>
          </p:nvSpPr>
          <p:spPr>
            <a:xfrm rot="5400000">
              <a:off x="768628" y="1133974"/>
              <a:ext cx="2476652" cy="740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82"/>
                </a:lnSpc>
              </a:pPr>
              <a:r>
                <a:rPr lang="en-US" b="true" sz="3344">
                  <a:solidFill>
                    <a:srgbClr val="FFFFEA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FORUM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-133350"/>
              <a:ext cx="1408268" cy="1463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12"/>
                </a:lnSpc>
                <a:spcBef>
                  <a:spcPct val="0"/>
                </a:spcBef>
              </a:pPr>
              <a:r>
                <a:rPr lang="en-US" b="true" sz="6508">
                  <a:solidFill>
                    <a:srgbClr val="F3FA93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20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081913" y="267780"/>
              <a:ext cx="652711" cy="397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6"/>
                </a:lnSpc>
                <a:spcBef>
                  <a:spcPct val="0"/>
                </a:spcBef>
              </a:pPr>
              <a:r>
                <a:rPr lang="en-US" b="true" sz="1783">
                  <a:solidFill>
                    <a:srgbClr val="F3FA93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th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0F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532" y="-201862"/>
            <a:ext cx="18655408" cy="10938522"/>
            <a:chOff x="0" y="0"/>
            <a:chExt cx="17023800" cy="99818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23800" cy="9981836"/>
            </a:xfrm>
            <a:custGeom>
              <a:avLst/>
              <a:gdLst/>
              <a:ahLst/>
              <a:cxnLst/>
              <a:rect r="r" b="b" t="t" l="l"/>
              <a:pathLst>
                <a:path h="9981836" w="17023800">
                  <a:moveTo>
                    <a:pt x="0" y="0"/>
                  </a:moveTo>
                  <a:lnTo>
                    <a:pt x="17023800" y="0"/>
                  </a:lnTo>
                  <a:lnTo>
                    <a:pt x="17023800" y="9981836"/>
                  </a:lnTo>
                  <a:lnTo>
                    <a:pt x="0" y="9981836"/>
                  </a:lnTo>
                  <a:close/>
                </a:path>
              </a:pathLst>
            </a:custGeom>
            <a:solidFill>
              <a:srgbClr val="FFFF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7023800" cy="9981836"/>
            </a:xfrm>
            <a:prstGeom prst="rect">
              <a:avLst/>
            </a:prstGeom>
          </p:spPr>
          <p:txBody>
            <a:bodyPr anchor="ctr" rtlCol="false" tIns="1007" lIns="1007" bIns="1007" rIns="1007"/>
            <a:lstStyle/>
            <a:p>
              <a:pPr algn="ctr">
                <a:lnSpc>
                  <a:spcPts val="5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2415468" y="186398"/>
            <a:ext cx="13457063" cy="21873793"/>
            <a:chOff x="0" y="0"/>
            <a:chExt cx="6181456" cy="1004765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181456" cy="10047653"/>
            </a:xfrm>
            <a:custGeom>
              <a:avLst/>
              <a:gdLst/>
              <a:ahLst/>
              <a:cxnLst/>
              <a:rect r="r" b="b" t="t" l="l"/>
              <a:pathLst>
                <a:path h="10047653" w="6181456">
                  <a:moveTo>
                    <a:pt x="0" y="0"/>
                  </a:moveTo>
                  <a:lnTo>
                    <a:pt x="6181456" y="0"/>
                  </a:lnTo>
                  <a:lnTo>
                    <a:pt x="6181456" y="10047653"/>
                  </a:lnTo>
                  <a:lnTo>
                    <a:pt x="0" y="10047653"/>
                  </a:lnTo>
                  <a:close/>
                </a:path>
              </a:pathLst>
            </a:custGeom>
            <a:solidFill>
              <a:srgbClr val="4B0A3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6181456" cy="10047652"/>
            </a:xfrm>
            <a:prstGeom prst="rect">
              <a:avLst/>
            </a:prstGeom>
          </p:spPr>
          <p:txBody>
            <a:bodyPr anchor="ctr" rtlCol="false" tIns="1007" lIns="1007" bIns="1007" rIns="1007"/>
            <a:lstStyle/>
            <a:p>
              <a:pPr algn="ctr">
                <a:lnSpc>
                  <a:spcPts val="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2015271">
            <a:off x="-5917278" y="-1790528"/>
            <a:ext cx="11455830" cy="16491919"/>
            <a:chOff x="0" y="0"/>
            <a:chExt cx="10453899" cy="150495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453899" cy="15049531"/>
            </a:xfrm>
            <a:custGeom>
              <a:avLst/>
              <a:gdLst/>
              <a:ahLst/>
              <a:cxnLst/>
              <a:rect r="r" b="b" t="t" l="l"/>
              <a:pathLst>
                <a:path h="15049531" w="10453899">
                  <a:moveTo>
                    <a:pt x="0" y="0"/>
                  </a:moveTo>
                  <a:lnTo>
                    <a:pt x="10453899" y="0"/>
                  </a:lnTo>
                  <a:lnTo>
                    <a:pt x="10453899" y="15049531"/>
                  </a:lnTo>
                  <a:lnTo>
                    <a:pt x="0" y="15049531"/>
                  </a:lnTo>
                  <a:close/>
                </a:path>
              </a:pathLst>
            </a:custGeom>
            <a:solidFill>
              <a:srgbClr val="4B0A3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10453899" cy="15049530"/>
            </a:xfrm>
            <a:prstGeom prst="rect">
              <a:avLst/>
            </a:prstGeom>
          </p:spPr>
          <p:txBody>
            <a:bodyPr anchor="ctr" rtlCol="false" tIns="1007" lIns="1007" bIns="1007" rIns="1007"/>
            <a:lstStyle/>
            <a:p>
              <a:pPr algn="ctr">
                <a:lnSpc>
                  <a:spcPts val="7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1741074">
            <a:off x="5724122" y="-2295199"/>
            <a:ext cx="13012878" cy="21516557"/>
            <a:chOff x="0" y="0"/>
            <a:chExt cx="5977421" cy="988355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977421" cy="9883557"/>
            </a:xfrm>
            <a:custGeom>
              <a:avLst/>
              <a:gdLst/>
              <a:ahLst/>
              <a:cxnLst/>
              <a:rect r="r" b="b" t="t" l="l"/>
              <a:pathLst>
                <a:path h="9883557" w="5977421">
                  <a:moveTo>
                    <a:pt x="0" y="0"/>
                  </a:moveTo>
                  <a:lnTo>
                    <a:pt x="5977421" y="0"/>
                  </a:lnTo>
                  <a:lnTo>
                    <a:pt x="5977421" y="9883557"/>
                  </a:lnTo>
                  <a:lnTo>
                    <a:pt x="0" y="9883557"/>
                  </a:lnTo>
                  <a:close/>
                </a:path>
              </a:pathLst>
            </a:custGeom>
            <a:solidFill>
              <a:srgbClr val="6B094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5977421" cy="9883557"/>
            </a:xfrm>
            <a:prstGeom prst="rect">
              <a:avLst/>
            </a:prstGeom>
          </p:spPr>
          <p:txBody>
            <a:bodyPr anchor="ctr" rtlCol="false" tIns="1007" lIns="1007" bIns="1007" rIns="1007"/>
            <a:lstStyle/>
            <a:p>
              <a:pPr algn="ctr">
                <a:lnSpc>
                  <a:spcPts val="7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371600" y="933450"/>
            <a:ext cx="10023442" cy="5735309"/>
            <a:chOff x="0" y="0"/>
            <a:chExt cx="13364589" cy="764707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43060"/>
              <a:ext cx="13364589" cy="4504019"/>
            </a:xfrm>
            <a:custGeom>
              <a:avLst/>
              <a:gdLst/>
              <a:ahLst/>
              <a:cxnLst/>
              <a:rect r="r" b="b" t="t" l="l"/>
              <a:pathLst>
                <a:path h="4504019" w="13364589">
                  <a:moveTo>
                    <a:pt x="0" y="0"/>
                  </a:moveTo>
                  <a:lnTo>
                    <a:pt x="13364589" y="0"/>
                  </a:lnTo>
                  <a:lnTo>
                    <a:pt x="13364589" y="4504019"/>
                  </a:lnTo>
                  <a:lnTo>
                    <a:pt x="0" y="45040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8000"/>
              </a:blip>
              <a:stretch>
                <a:fillRect l="0" t="-12371" r="0" b="-3115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3363753" y="2261135"/>
              <a:ext cx="3431633" cy="2444355"/>
            </a:xfrm>
            <a:custGeom>
              <a:avLst/>
              <a:gdLst/>
              <a:ahLst/>
              <a:cxnLst/>
              <a:rect r="r" b="b" t="t" l="l"/>
              <a:pathLst>
                <a:path h="2444355" w="3431633">
                  <a:moveTo>
                    <a:pt x="0" y="0"/>
                  </a:moveTo>
                  <a:lnTo>
                    <a:pt x="3431633" y="0"/>
                  </a:lnTo>
                  <a:lnTo>
                    <a:pt x="3431633" y="2444354"/>
                  </a:lnTo>
                  <a:lnTo>
                    <a:pt x="0" y="2444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4739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906386" y="0"/>
              <a:ext cx="1933061" cy="5261547"/>
            </a:xfrm>
            <a:custGeom>
              <a:avLst/>
              <a:gdLst/>
              <a:ahLst/>
              <a:cxnLst/>
              <a:rect r="r" b="b" t="t" l="l"/>
              <a:pathLst>
                <a:path h="5261547" w="1933061">
                  <a:moveTo>
                    <a:pt x="0" y="0"/>
                  </a:moveTo>
                  <a:lnTo>
                    <a:pt x="1933062" y="0"/>
                  </a:lnTo>
                  <a:lnTo>
                    <a:pt x="1933062" y="5261547"/>
                  </a:lnTo>
                  <a:lnTo>
                    <a:pt x="0" y="5261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15954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31585" y="1584217"/>
              <a:ext cx="3697724" cy="3402352"/>
            </a:xfrm>
            <a:custGeom>
              <a:avLst/>
              <a:gdLst/>
              <a:ahLst/>
              <a:cxnLst/>
              <a:rect r="r" b="b" t="t" l="l"/>
              <a:pathLst>
                <a:path h="3402352" w="3697724">
                  <a:moveTo>
                    <a:pt x="0" y="0"/>
                  </a:moveTo>
                  <a:lnTo>
                    <a:pt x="3697724" y="0"/>
                  </a:lnTo>
                  <a:lnTo>
                    <a:pt x="3697724" y="3402352"/>
                  </a:lnTo>
                  <a:lnTo>
                    <a:pt x="0" y="3402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5884" r="-148" b="-1222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470436" y="1485316"/>
              <a:ext cx="2071429" cy="2228683"/>
            </a:xfrm>
            <a:custGeom>
              <a:avLst/>
              <a:gdLst/>
              <a:ahLst/>
              <a:cxnLst/>
              <a:rect r="r" b="b" t="t" l="l"/>
              <a:pathLst>
                <a:path h="2228683" w="2071429">
                  <a:moveTo>
                    <a:pt x="0" y="0"/>
                  </a:moveTo>
                  <a:lnTo>
                    <a:pt x="2071429" y="0"/>
                  </a:lnTo>
                  <a:lnTo>
                    <a:pt x="2071429" y="2228683"/>
                  </a:lnTo>
                  <a:lnTo>
                    <a:pt x="0" y="2228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-206" b="-69756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9699003" y="423223"/>
              <a:ext cx="3181702" cy="4529866"/>
            </a:xfrm>
            <a:custGeom>
              <a:avLst/>
              <a:gdLst/>
              <a:ahLst/>
              <a:cxnLst/>
              <a:rect r="r" b="b" t="t" l="l"/>
              <a:pathLst>
                <a:path h="4529866" w="3181702">
                  <a:moveTo>
                    <a:pt x="0" y="0"/>
                  </a:moveTo>
                  <a:lnTo>
                    <a:pt x="3181702" y="0"/>
                  </a:lnTo>
                  <a:lnTo>
                    <a:pt x="3181702" y="4529865"/>
                  </a:lnTo>
                  <a:lnTo>
                    <a:pt x="0" y="4529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1716" t="0" r="-17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6794752" y="2518192"/>
              <a:ext cx="1985406" cy="2227532"/>
            </a:xfrm>
            <a:custGeom>
              <a:avLst/>
              <a:gdLst/>
              <a:ahLst/>
              <a:cxnLst/>
              <a:rect r="r" b="b" t="t" l="l"/>
              <a:pathLst>
                <a:path h="2227532" w="1985406">
                  <a:moveTo>
                    <a:pt x="0" y="0"/>
                  </a:moveTo>
                  <a:lnTo>
                    <a:pt x="1985406" y="0"/>
                  </a:lnTo>
                  <a:lnTo>
                    <a:pt x="1985406" y="2227531"/>
                  </a:lnTo>
                  <a:lnTo>
                    <a:pt x="0" y="2227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-143" b="-61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3424915" y="2345075"/>
              <a:ext cx="3431633" cy="2444355"/>
            </a:xfrm>
            <a:custGeom>
              <a:avLst/>
              <a:gdLst/>
              <a:ahLst/>
              <a:cxnLst/>
              <a:rect r="r" b="b" t="t" l="l"/>
              <a:pathLst>
                <a:path h="2444355" w="3431633">
                  <a:moveTo>
                    <a:pt x="0" y="0"/>
                  </a:moveTo>
                  <a:lnTo>
                    <a:pt x="3431634" y="0"/>
                  </a:lnTo>
                  <a:lnTo>
                    <a:pt x="3431634" y="2444355"/>
                  </a:lnTo>
                  <a:lnTo>
                    <a:pt x="0" y="2444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44739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8520425" y="1536561"/>
              <a:ext cx="1984120" cy="2134744"/>
            </a:xfrm>
            <a:custGeom>
              <a:avLst/>
              <a:gdLst/>
              <a:ahLst/>
              <a:cxnLst/>
              <a:rect r="r" b="b" t="t" l="l"/>
              <a:pathLst>
                <a:path h="2134744" w="1984120">
                  <a:moveTo>
                    <a:pt x="0" y="0"/>
                  </a:moveTo>
                  <a:lnTo>
                    <a:pt x="1984120" y="0"/>
                  </a:lnTo>
                  <a:lnTo>
                    <a:pt x="1984120" y="2134743"/>
                  </a:lnTo>
                  <a:lnTo>
                    <a:pt x="0" y="2134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-69722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41613" y="1606629"/>
              <a:ext cx="3697724" cy="3402352"/>
            </a:xfrm>
            <a:custGeom>
              <a:avLst/>
              <a:gdLst/>
              <a:ahLst/>
              <a:cxnLst/>
              <a:rect r="r" b="b" t="t" l="l"/>
              <a:pathLst>
                <a:path h="3402352" w="3697724">
                  <a:moveTo>
                    <a:pt x="0" y="0"/>
                  </a:moveTo>
                  <a:lnTo>
                    <a:pt x="3697723" y="0"/>
                  </a:lnTo>
                  <a:lnTo>
                    <a:pt x="3697723" y="3402352"/>
                  </a:lnTo>
                  <a:lnTo>
                    <a:pt x="0" y="3402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25884" r="-149" b="-1222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970521" y="37285"/>
              <a:ext cx="1828669" cy="5328178"/>
            </a:xfrm>
            <a:custGeom>
              <a:avLst/>
              <a:gdLst/>
              <a:ahLst/>
              <a:cxnLst/>
              <a:rect r="r" b="b" t="t" l="l"/>
              <a:pathLst>
                <a:path h="5328178" w="1828669">
                  <a:moveTo>
                    <a:pt x="0" y="0"/>
                  </a:moveTo>
                  <a:lnTo>
                    <a:pt x="1828669" y="0"/>
                  </a:lnTo>
                  <a:lnTo>
                    <a:pt x="1828669" y="5328178"/>
                  </a:lnTo>
                  <a:lnTo>
                    <a:pt x="0" y="5328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-1" b="-8208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6803692" y="2558571"/>
              <a:ext cx="1985406" cy="2227543"/>
            </a:xfrm>
            <a:custGeom>
              <a:avLst/>
              <a:gdLst/>
              <a:ahLst/>
              <a:cxnLst/>
              <a:rect r="r" b="b" t="t" l="l"/>
              <a:pathLst>
                <a:path h="2227543" w="1985406">
                  <a:moveTo>
                    <a:pt x="0" y="0"/>
                  </a:moveTo>
                  <a:lnTo>
                    <a:pt x="1985406" y="0"/>
                  </a:lnTo>
                  <a:lnTo>
                    <a:pt x="1985406" y="2227543"/>
                  </a:lnTo>
                  <a:lnTo>
                    <a:pt x="0" y="2227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-143" b="-61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9761329" y="447560"/>
              <a:ext cx="3188752" cy="4524450"/>
            </a:xfrm>
            <a:custGeom>
              <a:avLst/>
              <a:gdLst/>
              <a:ahLst/>
              <a:cxnLst/>
              <a:rect r="r" b="b" t="t" l="l"/>
              <a:pathLst>
                <a:path h="4524450" w="3188752">
                  <a:moveTo>
                    <a:pt x="0" y="0"/>
                  </a:moveTo>
                  <a:lnTo>
                    <a:pt x="3188752" y="0"/>
                  </a:lnTo>
                  <a:lnTo>
                    <a:pt x="3188752" y="4524450"/>
                  </a:lnTo>
                  <a:lnTo>
                    <a:pt x="0" y="4524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21447" t="0" r="-170" b="-119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2098459" y="154840"/>
              <a:ext cx="1662393" cy="5134470"/>
            </a:xfrm>
            <a:custGeom>
              <a:avLst/>
              <a:gdLst/>
              <a:ahLst/>
              <a:cxnLst/>
              <a:rect r="r" b="b" t="t" l="l"/>
              <a:pathLst>
                <a:path h="5134470" w="1662393">
                  <a:moveTo>
                    <a:pt x="0" y="0"/>
                  </a:moveTo>
                  <a:lnTo>
                    <a:pt x="1662393" y="0"/>
                  </a:lnTo>
                  <a:lnTo>
                    <a:pt x="1662393" y="5134471"/>
                  </a:lnTo>
                  <a:lnTo>
                    <a:pt x="0" y="5134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-333" b="-208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3446699" y="2432791"/>
              <a:ext cx="3431633" cy="2444355"/>
            </a:xfrm>
            <a:custGeom>
              <a:avLst/>
              <a:gdLst/>
              <a:ahLst/>
              <a:cxnLst/>
              <a:rect r="r" b="b" t="t" l="l"/>
              <a:pathLst>
                <a:path h="2444355" w="3431633">
                  <a:moveTo>
                    <a:pt x="0" y="0"/>
                  </a:moveTo>
                  <a:lnTo>
                    <a:pt x="3431633" y="0"/>
                  </a:lnTo>
                  <a:lnTo>
                    <a:pt x="3431633" y="2444355"/>
                  </a:lnTo>
                  <a:lnTo>
                    <a:pt x="0" y="2444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4739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8585968" y="1666017"/>
              <a:ext cx="1862016" cy="2003368"/>
            </a:xfrm>
            <a:custGeom>
              <a:avLst/>
              <a:gdLst/>
              <a:ahLst/>
              <a:cxnLst/>
              <a:rect r="r" b="b" t="t" l="l"/>
              <a:pathLst>
                <a:path h="2003368" w="1862016">
                  <a:moveTo>
                    <a:pt x="0" y="0"/>
                  </a:moveTo>
                  <a:lnTo>
                    <a:pt x="1862016" y="0"/>
                  </a:lnTo>
                  <a:lnTo>
                    <a:pt x="1862016" y="2003368"/>
                  </a:lnTo>
                  <a:lnTo>
                    <a:pt x="0" y="2003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-206" b="-69757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24808" y="1703721"/>
              <a:ext cx="3697724" cy="3402352"/>
            </a:xfrm>
            <a:custGeom>
              <a:avLst/>
              <a:gdLst/>
              <a:ahLst/>
              <a:cxnLst/>
              <a:rect r="r" b="b" t="t" l="l"/>
              <a:pathLst>
                <a:path h="3402352" w="3697724">
                  <a:moveTo>
                    <a:pt x="0" y="0"/>
                  </a:moveTo>
                  <a:lnTo>
                    <a:pt x="3697724" y="0"/>
                  </a:lnTo>
                  <a:lnTo>
                    <a:pt x="3697724" y="3402352"/>
                  </a:lnTo>
                  <a:lnTo>
                    <a:pt x="0" y="3402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5884" r="-149" b="-1222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8619606" y="1698695"/>
              <a:ext cx="1814267" cy="2506395"/>
            </a:xfrm>
            <a:custGeom>
              <a:avLst/>
              <a:gdLst/>
              <a:ahLst/>
              <a:cxnLst/>
              <a:rect r="r" b="b" t="t" l="l"/>
              <a:pathLst>
                <a:path h="2506395" w="1814267">
                  <a:moveTo>
                    <a:pt x="0" y="0"/>
                  </a:moveTo>
                  <a:lnTo>
                    <a:pt x="1814267" y="0"/>
                  </a:lnTo>
                  <a:lnTo>
                    <a:pt x="1814267" y="2506396"/>
                  </a:lnTo>
                  <a:lnTo>
                    <a:pt x="0" y="2506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80000"/>
              </a:blip>
              <a:stretch>
                <a:fillRect l="0" t="0" r="0" b="-31935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35866" y="1692012"/>
              <a:ext cx="3697724" cy="3402346"/>
            </a:xfrm>
            <a:custGeom>
              <a:avLst/>
              <a:gdLst/>
              <a:ahLst/>
              <a:cxnLst/>
              <a:rect r="r" b="b" t="t" l="l"/>
              <a:pathLst>
                <a:path h="3402346" w="3697724">
                  <a:moveTo>
                    <a:pt x="0" y="0"/>
                  </a:moveTo>
                  <a:lnTo>
                    <a:pt x="3697724" y="0"/>
                  </a:lnTo>
                  <a:lnTo>
                    <a:pt x="3697724" y="3402346"/>
                  </a:lnTo>
                  <a:lnTo>
                    <a:pt x="0" y="3402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63000"/>
              </a:blip>
              <a:stretch>
                <a:fillRect l="0" t="-25884" r="-149" b="-1222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3405982" y="2471315"/>
              <a:ext cx="3431633" cy="2444355"/>
            </a:xfrm>
            <a:custGeom>
              <a:avLst/>
              <a:gdLst/>
              <a:ahLst/>
              <a:cxnLst/>
              <a:rect r="r" b="b" t="t" l="l"/>
              <a:pathLst>
                <a:path h="2444355" w="3431633">
                  <a:moveTo>
                    <a:pt x="0" y="0"/>
                  </a:moveTo>
                  <a:lnTo>
                    <a:pt x="3431633" y="0"/>
                  </a:lnTo>
                  <a:lnTo>
                    <a:pt x="3431633" y="2444354"/>
                  </a:lnTo>
                  <a:lnTo>
                    <a:pt x="0" y="2444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62000"/>
              </a:blip>
              <a:stretch>
                <a:fillRect l="0" t="0" r="-44739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0" y="3708805"/>
              <a:ext cx="813872" cy="2067346"/>
            </a:xfrm>
            <a:custGeom>
              <a:avLst/>
              <a:gdLst/>
              <a:ahLst/>
              <a:cxnLst/>
              <a:rect r="r" b="b" t="t" l="l"/>
              <a:pathLst>
                <a:path h="2067346" w="813872">
                  <a:moveTo>
                    <a:pt x="0" y="0"/>
                  </a:moveTo>
                  <a:lnTo>
                    <a:pt x="813872" y="0"/>
                  </a:lnTo>
                  <a:lnTo>
                    <a:pt x="813872" y="2067345"/>
                  </a:lnTo>
                  <a:lnTo>
                    <a:pt x="0" y="2067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73000"/>
              </a:blip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6798888" y="2610159"/>
              <a:ext cx="1990216" cy="2227537"/>
            </a:xfrm>
            <a:custGeom>
              <a:avLst/>
              <a:gdLst/>
              <a:ahLst/>
              <a:cxnLst/>
              <a:rect r="r" b="b" t="t" l="l"/>
              <a:pathLst>
                <a:path h="2227537" w="1990216">
                  <a:moveTo>
                    <a:pt x="0" y="0"/>
                  </a:moveTo>
                  <a:lnTo>
                    <a:pt x="1990216" y="0"/>
                  </a:lnTo>
                  <a:lnTo>
                    <a:pt x="1990216" y="2227538"/>
                  </a:lnTo>
                  <a:lnTo>
                    <a:pt x="0" y="222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0" t="-121" r="-144" b="-184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true" rot="0">
              <a:off x="1969596" y="136262"/>
              <a:ext cx="1855525" cy="5374624"/>
            </a:xfrm>
            <a:custGeom>
              <a:avLst/>
              <a:gdLst/>
              <a:ahLst/>
              <a:cxnLst/>
              <a:rect r="r" b="b" t="t" l="l"/>
              <a:pathLst>
                <a:path h="5374624" w="1855525">
                  <a:moveTo>
                    <a:pt x="0" y="5374624"/>
                  </a:moveTo>
                  <a:lnTo>
                    <a:pt x="1855525" y="5374624"/>
                  </a:lnTo>
                  <a:lnTo>
                    <a:pt x="1855525" y="0"/>
                  </a:lnTo>
                  <a:lnTo>
                    <a:pt x="0" y="0"/>
                  </a:lnTo>
                  <a:lnTo>
                    <a:pt x="0" y="5374624"/>
                  </a:lnTo>
                  <a:close/>
                </a:path>
              </a:pathLst>
            </a:custGeom>
            <a:blipFill>
              <a:blip r:embed="rId22"/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2078519" y="234413"/>
              <a:ext cx="1636829" cy="5160657"/>
            </a:xfrm>
            <a:custGeom>
              <a:avLst/>
              <a:gdLst/>
              <a:ahLst/>
              <a:cxnLst/>
              <a:rect r="r" b="b" t="t" l="l"/>
              <a:pathLst>
                <a:path h="5160657" w="1636829">
                  <a:moveTo>
                    <a:pt x="0" y="0"/>
                  </a:moveTo>
                  <a:lnTo>
                    <a:pt x="1636829" y="0"/>
                  </a:lnTo>
                  <a:lnTo>
                    <a:pt x="1636829" y="5160657"/>
                  </a:lnTo>
                  <a:lnTo>
                    <a:pt x="0" y="516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alphaModFix amt="94000"/>
              </a:blip>
              <a:stretch>
                <a:fillRect l="0" t="0" r="0" b="-105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6798888" y="2637416"/>
              <a:ext cx="2032126" cy="2227537"/>
            </a:xfrm>
            <a:custGeom>
              <a:avLst/>
              <a:gdLst/>
              <a:ahLst/>
              <a:cxnLst/>
              <a:rect r="r" b="b" t="t" l="l"/>
              <a:pathLst>
                <a:path h="2227537" w="2032126">
                  <a:moveTo>
                    <a:pt x="0" y="0"/>
                  </a:moveTo>
                  <a:lnTo>
                    <a:pt x="2032125" y="0"/>
                  </a:lnTo>
                  <a:lnTo>
                    <a:pt x="2032125" y="2227538"/>
                  </a:lnTo>
                  <a:lnTo>
                    <a:pt x="0" y="222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74000"/>
              </a:blip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9716529" y="368168"/>
              <a:ext cx="3385414" cy="4815500"/>
            </a:xfrm>
            <a:custGeom>
              <a:avLst/>
              <a:gdLst/>
              <a:ahLst/>
              <a:cxnLst/>
              <a:rect r="r" b="b" t="t" l="l"/>
              <a:pathLst>
                <a:path h="4815500" w="3385414">
                  <a:moveTo>
                    <a:pt x="0" y="0"/>
                  </a:moveTo>
                  <a:lnTo>
                    <a:pt x="3385414" y="0"/>
                  </a:lnTo>
                  <a:lnTo>
                    <a:pt x="3385414" y="4815500"/>
                  </a:lnTo>
                  <a:lnTo>
                    <a:pt x="0" y="4815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l="-21723" t="0" r="-29" b="-12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9668821" y="473048"/>
              <a:ext cx="3391062" cy="4748079"/>
            </a:xfrm>
            <a:custGeom>
              <a:avLst/>
              <a:gdLst/>
              <a:ahLst/>
              <a:cxnLst/>
              <a:rect r="r" b="b" t="t" l="l"/>
              <a:pathLst>
                <a:path h="4748079" w="3391062">
                  <a:moveTo>
                    <a:pt x="0" y="0"/>
                  </a:moveTo>
                  <a:lnTo>
                    <a:pt x="3391062" y="0"/>
                  </a:lnTo>
                  <a:lnTo>
                    <a:pt x="3391062" y="4748079"/>
                  </a:lnTo>
                  <a:lnTo>
                    <a:pt x="0" y="474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54000"/>
              </a:blip>
              <a:stretch>
                <a:fillRect l="-19392" t="0" r="0" b="-114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8111000" y="3925093"/>
              <a:ext cx="1775737" cy="1269197"/>
            </a:xfrm>
            <a:custGeom>
              <a:avLst/>
              <a:gdLst/>
              <a:ahLst/>
              <a:cxnLst/>
              <a:rect r="r" b="b" t="t" l="l"/>
              <a:pathLst>
                <a:path h="1269197" w="1775737">
                  <a:moveTo>
                    <a:pt x="0" y="0"/>
                  </a:moveTo>
                  <a:lnTo>
                    <a:pt x="1775737" y="0"/>
                  </a:lnTo>
                  <a:lnTo>
                    <a:pt x="1775737" y="1269196"/>
                  </a:lnTo>
                  <a:lnTo>
                    <a:pt x="0" y="1269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 l="-961" t="-1345" r="-1923" b="-1794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8117730" y="3941885"/>
              <a:ext cx="1786824" cy="1319662"/>
            </a:xfrm>
            <a:custGeom>
              <a:avLst/>
              <a:gdLst/>
              <a:ahLst/>
              <a:cxnLst/>
              <a:rect r="r" b="b" t="t" l="l"/>
              <a:pathLst>
                <a:path h="1319662" w="1786824">
                  <a:moveTo>
                    <a:pt x="0" y="0"/>
                  </a:moveTo>
                  <a:lnTo>
                    <a:pt x="1786824" y="0"/>
                  </a:lnTo>
                  <a:lnTo>
                    <a:pt x="1786824" y="1319662"/>
                  </a:lnTo>
                  <a:lnTo>
                    <a:pt x="0" y="1319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65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5608544" y="334725"/>
            <a:ext cx="1890797" cy="2502246"/>
            <a:chOff x="0" y="0"/>
            <a:chExt cx="2521062" cy="3336328"/>
          </a:xfrm>
        </p:grpSpPr>
        <p:sp>
          <p:nvSpPr>
            <p:cNvPr name="TextBox 45" id="45"/>
            <p:cNvSpPr txBox="true"/>
            <p:nvPr/>
          </p:nvSpPr>
          <p:spPr>
            <a:xfrm rot="0">
              <a:off x="0" y="267154"/>
              <a:ext cx="1712280" cy="1682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92"/>
                </a:lnSpc>
                <a:spcBef>
                  <a:spcPct val="0"/>
                </a:spcBef>
              </a:pPr>
              <a:r>
                <a:rPr lang="en-US" b="true" sz="7566">
                  <a:solidFill>
                    <a:srgbClr val="F3FA93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32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5400000">
              <a:off x="554762" y="1303354"/>
              <a:ext cx="3336328" cy="729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1"/>
                </a:lnSpc>
              </a:pPr>
              <a:r>
                <a:rPr lang="en-US" b="true" sz="3301">
                  <a:solidFill>
                    <a:srgbClr val="FFFFFF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ΕΣΦΙΕ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1409574" y="609086"/>
              <a:ext cx="412083" cy="4595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  <a:spcBef>
                  <a:spcPct val="0"/>
                </a:spcBef>
              </a:pPr>
              <a:r>
                <a:rPr lang="en-US" b="true" sz="2034">
                  <a:solidFill>
                    <a:srgbClr val="F3FA93"/>
                  </a:solidFill>
                  <a:latin typeface="Tinos Bold"/>
                  <a:ea typeface="Tinos Bold"/>
                  <a:cs typeface="Tinos Bold"/>
                  <a:sym typeface="Tinos Bold"/>
                </a:rPr>
                <a:t>O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707362" y="7680768"/>
            <a:ext cx="1674201" cy="2034175"/>
            <a:chOff x="0" y="0"/>
            <a:chExt cx="2232268" cy="2712233"/>
          </a:xfrm>
        </p:grpSpPr>
        <p:sp>
          <p:nvSpPr>
            <p:cNvPr name="TextBox 49" id="49"/>
            <p:cNvSpPr txBox="true"/>
            <p:nvPr/>
          </p:nvSpPr>
          <p:spPr>
            <a:xfrm rot="0">
              <a:off x="497644" y="1248307"/>
              <a:ext cx="1408268" cy="1463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12"/>
                </a:lnSpc>
                <a:spcBef>
                  <a:spcPct val="0"/>
                </a:spcBef>
              </a:pPr>
              <a:r>
                <a:rPr lang="en-US" b="true" sz="6508">
                  <a:solidFill>
                    <a:srgbClr val="F3FA93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20</a:t>
              </a:r>
            </a:p>
          </p:txBody>
        </p:sp>
        <p:sp>
          <p:nvSpPr>
            <p:cNvPr name="TextBox 50" id="50"/>
            <p:cNvSpPr txBox="true"/>
            <p:nvPr/>
          </p:nvSpPr>
          <p:spPr>
            <a:xfrm rot="-5400000">
              <a:off x="-978874" y="921724"/>
              <a:ext cx="2476652" cy="6332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82"/>
                </a:lnSpc>
              </a:pPr>
              <a:r>
                <a:rPr lang="en-US" b="true" sz="2844">
                  <a:solidFill>
                    <a:srgbClr val="FCF3E6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FORUM 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1579556" y="1649437"/>
              <a:ext cx="652711" cy="397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6"/>
                </a:lnSpc>
                <a:spcBef>
                  <a:spcPct val="0"/>
                </a:spcBef>
              </a:pPr>
              <a:r>
                <a:rPr lang="en-US" b="true" sz="1783">
                  <a:solidFill>
                    <a:srgbClr val="F3FA93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th</a:t>
              </a:r>
            </a:p>
          </p:txBody>
        </p:sp>
      </p:grpSp>
      <p:sp>
        <p:nvSpPr>
          <p:cNvPr name="TextBox 52" id="52"/>
          <p:cNvSpPr txBox="true"/>
          <p:nvPr/>
        </p:nvSpPr>
        <p:spPr>
          <a:xfrm rot="0">
            <a:off x="7104285" y="6194635"/>
            <a:ext cx="9662003" cy="876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5092" b="true">
                <a:solidFill>
                  <a:srgbClr val="FCF3E6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Presentation Title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104285" y="8139735"/>
            <a:ext cx="7336099" cy="756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9"/>
              </a:lnSpc>
            </a:pPr>
            <a:r>
              <a:rPr lang="en-US" sz="2423" i="true" spc="84">
                <a:solidFill>
                  <a:srgbClr val="FFFFFF"/>
                </a:solidFill>
                <a:latin typeface="Uni Neue Italics"/>
                <a:ea typeface="Uni Neue Italics"/>
                <a:cs typeface="Uni Neue Italics"/>
                <a:sym typeface="Uni Neue Italics"/>
              </a:rPr>
              <a:t>First Name - Last Name </a:t>
            </a:r>
          </a:p>
          <a:p>
            <a:pPr algn="l">
              <a:lnSpc>
                <a:spcPts val="3029"/>
              </a:lnSpc>
            </a:pPr>
            <a:r>
              <a:rPr lang="en-US" sz="2423" i="true" spc="84">
                <a:solidFill>
                  <a:srgbClr val="FFFFFF"/>
                </a:solidFill>
                <a:latin typeface="Uni Neue Italics"/>
                <a:ea typeface="Uni Neue Italics"/>
                <a:cs typeface="Uni Neue Italics"/>
                <a:sym typeface="Uni Neue Italics"/>
              </a:rPr>
              <a:t>Supervisor’s Name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0F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636800">
            <a:off x="8805513" y="-11330914"/>
            <a:ext cx="10223342" cy="23331277"/>
          </a:xfrm>
          <a:custGeom>
            <a:avLst/>
            <a:gdLst/>
            <a:ahLst/>
            <a:cxnLst/>
            <a:rect r="r" b="b" t="t" l="l"/>
            <a:pathLst>
              <a:path h="23331277" w="10223342">
                <a:moveTo>
                  <a:pt x="0" y="0"/>
                </a:moveTo>
                <a:lnTo>
                  <a:pt x="10223341" y="0"/>
                </a:lnTo>
                <a:lnTo>
                  <a:pt x="10223341" y="23331278"/>
                </a:lnTo>
                <a:lnTo>
                  <a:pt x="0" y="23331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6636800">
            <a:off x="-4082971" y="-2967783"/>
            <a:ext cx="10223342" cy="23331277"/>
          </a:xfrm>
          <a:custGeom>
            <a:avLst/>
            <a:gdLst/>
            <a:ahLst/>
            <a:cxnLst/>
            <a:rect r="r" b="b" t="t" l="l"/>
            <a:pathLst>
              <a:path h="23331277" w="10223342">
                <a:moveTo>
                  <a:pt x="10223342" y="0"/>
                </a:moveTo>
                <a:lnTo>
                  <a:pt x="0" y="0"/>
                </a:lnTo>
                <a:lnTo>
                  <a:pt x="0" y="23331277"/>
                </a:lnTo>
                <a:lnTo>
                  <a:pt x="10223342" y="23331277"/>
                </a:lnTo>
                <a:lnTo>
                  <a:pt x="10223342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391870" y="6324079"/>
            <a:ext cx="11097863" cy="3541106"/>
          </a:xfrm>
          <a:custGeom>
            <a:avLst/>
            <a:gdLst/>
            <a:ahLst/>
            <a:cxnLst/>
            <a:rect r="r" b="b" t="t" l="l"/>
            <a:pathLst>
              <a:path h="3541106" w="11097863">
                <a:moveTo>
                  <a:pt x="0" y="0"/>
                </a:moveTo>
                <a:lnTo>
                  <a:pt x="11097863" y="0"/>
                </a:lnTo>
                <a:lnTo>
                  <a:pt x="11097863" y="3541106"/>
                </a:lnTo>
                <a:lnTo>
                  <a:pt x="0" y="35411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</a:blip>
            <a:stretch>
              <a:fillRect l="0" t="-10136" r="0" b="-30624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03645" y="923925"/>
            <a:ext cx="6280710" cy="880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b="true" sz="5092">
                <a:solidFill>
                  <a:srgbClr val="FFFFEA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Title Slide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07362" y="7585518"/>
            <a:ext cx="1890797" cy="2502246"/>
            <a:chOff x="0" y="0"/>
            <a:chExt cx="2521062" cy="333632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602741" y="1167055"/>
              <a:ext cx="1712280" cy="1682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92"/>
                </a:lnSpc>
                <a:spcBef>
                  <a:spcPct val="0"/>
                </a:spcBef>
              </a:pPr>
              <a:r>
                <a:rPr lang="en-US" b="true" sz="7566">
                  <a:solidFill>
                    <a:srgbClr val="F3FA93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32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-5400000">
              <a:off x="-1370028" y="1303354"/>
              <a:ext cx="3336328" cy="729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1"/>
                </a:lnSpc>
              </a:pPr>
              <a:r>
                <a:rPr lang="en-US" b="true" sz="3301">
                  <a:solidFill>
                    <a:srgbClr val="FFFFFF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ΕΣΦΙΕ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2108979" y="1342872"/>
              <a:ext cx="412083" cy="4595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  <a:spcBef>
                  <a:spcPct val="0"/>
                </a:spcBef>
              </a:pPr>
              <a:r>
                <a:rPr lang="en-US" b="true" sz="2034">
                  <a:solidFill>
                    <a:srgbClr val="F3FA93"/>
                  </a:solidFill>
                  <a:latin typeface="Tinos Bold"/>
                  <a:ea typeface="Tinos Bold"/>
                  <a:cs typeface="Tinos Bold"/>
                  <a:sym typeface="Tinos Bold"/>
                </a:rPr>
                <a:t>O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5766333" y="664337"/>
            <a:ext cx="1733008" cy="2057022"/>
            <a:chOff x="0" y="0"/>
            <a:chExt cx="2310677" cy="2742697"/>
          </a:xfrm>
        </p:grpSpPr>
        <p:sp>
          <p:nvSpPr>
            <p:cNvPr name="TextBox 11" id="11"/>
            <p:cNvSpPr txBox="true"/>
            <p:nvPr/>
          </p:nvSpPr>
          <p:spPr>
            <a:xfrm rot="5400000">
              <a:off x="768628" y="1133974"/>
              <a:ext cx="2476652" cy="740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82"/>
                </a:lnSpc>
              </a:pPr>
              <a:r>
                <a:rPr lang="en-US" b="true" sz="3344">
                  <a:solidFill>
                    <a:srgbClr val="FFFFEA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FORUM 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-133350"/>
              <a:ext cx="1408268" cy="1463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12"/>
                </a:lnSpc>
                <a:spcBef>
                  <a:spcPct val="0"/>
                </a:spcBef>
              </a:pPr>
              <a:r>
                <a:rPr lang="en-US" b="true" sz="6508">
                  <a:solidFill>
                    <a:srgbClr val="F3FA93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20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081913" y="267780"/>
              <a:ext cx="652711" cy="397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6"/>
                </a:lnSpc>
                <a:spcBef>
                  <a:spcPct val="0"/>
                </a:spcBef>
              </a:pPr>
              <a:r>
                <a:rPr lang="en-US" b="true" sz="1783">
                  <a:solidFill>
                    <a:srgbClr val="F3FA93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th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0F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934168">
            <a:off x="-1755434" y="-2277525"/>
            <a:ext cx="4925593" cy="5224500"/>
            <a:chOff x="0" y="0"/>
            <a:chExt cx="6567458" cy="6966000"/>
          </a:xfrm>
        </p:grpSpPr>
        <p:sp>
          <p:nvSpPr>
            <p:cNvPr name="Freeform 3" id="3"/>
            <p:cNvSpPr/>
            <p:nvPr/>
          </p:nvSpPr>
          <p:spPr>
            <a:xfrm flipH="false" flipV="false" rot="2919995">
              <a:off x="722293" y="1700602"/>
              <a:ext cx="4761050" cy="3436613"/>
            </a:xfrm>
            <a:custGeom>
              <a:avLst/>
              <a:gdLst/>
              <a:ahLst/>
              <a:cxnLst/>
              <a:rect r="r" b="b" t="t" l="l"/>
              <a:pathLst>
                <a:path h="3436613" w="4761050">
                  <a:moveTo>
                    <a:pt x="0" y="0"/>
                  </a:moveTo>
                  <a:lnTo>
                    <a:pt x="4761050" y="0"/>
                  </a:lnTo>
                  <a:lnTo>
                    <a:pt x="4761050" y="3436613"/>
                  </a:lnTo>
                  <a:lnTo>
                    <a:pt x="0" y="3436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47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3319806">
              <a:off x="459020" y="1444074"/>
              <a:ext cx="5649417" cy="4077852"/>
            </a:xfrm>
            <a:custGeom>
              <a:avLst/>
              <a:gdLst/>
              <a:ahLst/>
              <a:cxnLst/>
              <a:rect r="r" b="b" t="t" l="l"/>
              <a:pathLst>
                <a:path h="4077852" w="5649417">
                  <a:moveTo>
                    <a:pt x="0" y="0"/>
                  </a:moveTo>
                  <a:lnTo>
                    <a:pt x="5649418" y="0"/>
                  </a:lnTo>
                  <a:lnTo>
                    <a:pt x="5649418" y="4077852"/>
                  </a:lnTo>
                  <a:lnTo>
                    <a:pt x="0" y="4077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528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6335882">
            <a:off x="13977076" y="5026603"/>
            <a:ext cx="8840216" cy="9376679"/>
            <a:chOff x="0" y="0"/>
            <a:chExt cx="11786955" cy="12502239"/>
          </a:xfrm>
        </p:grpSpPr>
        <p:sp>
          <p:nvSpPr>
            <p:cNvPr name="Freeform 6" id="6"/>
            <p:cNvSpPr/>
            <p:nvPr/>
          </p:nvSpPr>
          <p:spPr>
            <a:xfrm flipH="false" flipV="false" rot="2919995">
              <a:off x="1296336" y="3052159"/>
              <a:ext cx="8544902" cy="6167866"/>
            </a:xfrm>
            <a:custGeom>
              <a:avLst/>
              <a:gdLst/>
              <a:ahLst/>
              <a:cxnLst/>
              <a:rect r="r" b="b" t="t" l="l"/>
              <a:pathLst>
                <a:path h="6167866" w="8544902">
                  <a:moveTo>
                    <a:pt x="0" y="0"/>
                  </a:moveTo>
                  <a:lnTo>
                    <a:pt x="8544902" y="0"/>
                  </a:lnTo>
                  <a:lnTo>
                    <a:pt x="8544902" y="6167865"/>
                  </a:lnTo>
                  <a:lnTo>
                    <a:pt x="0" y="6167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434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3319806">
              <a:off x="823827" y="2591754"/>
              <a:ext cx="10139300" cy="7318731"/>
            </a:xfrm>
            <a:custGeom>
              <a:avLst/>
              <a:gdLst/>
              <a:ahLst/>
              <a:cxnLst/>
              <a:rect r="r" b="b" t="t" l="l"/>
              <a:pathLst>
                <a:path h="7318731" w="10139300">
                  <a:moveTo>
                    <a:pt x="0" y="0"/>
                  </a:moveTo>
                  <a:lnTo>
                    <a:pt x="10139301" y="0"/>
                  </a:lnTo>
                  <a:lnTo>
                    <a:pt x="10139301" y="7318731"/>
                  </a:lnTo>
                  <a:lnTo>
                    <a:pt x="0" y="7318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6003645" y="923925"/>
            <a:ext cx="6280710" cy="880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b="true" sz="5092">
                <a:solidFill>
                  <a:srgbClr val="FFFFEA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Title Slide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07362" y="7585518"/>
            <a:ext cx="1890797" cy="2502246"/>
            <a:chOff x="0" y="0"/>
            <a:chExt cx="2521062" cy="3336328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602741" y="1167055"/>
              <a:ext cx="1712280" cy="1682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92"/>
                </a:lnSpc>
                <a:spcBef>
                  <a:spcPct val="0"/>
                </a:spcBef>
              </a:pPr>
              <a:r>
                <a:rPr lang="en-US" b="true" sz="7566">
                  <a:solidFill>
                    <a:srgbClr val="F3FA93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32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-5400000">
              <a:off x="-1370028" y="1303354"/>
              <a:ext cx="3336328" cy="729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1"/>
                </a:lnSpc>
              </a:pPr>
              <a:r>
                <a:rPr lang="en-US" b="true" sz="3301">
                  <a:solidFill>
                    <a:srgbClr val="FFFFFF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ΕΣΦΙΕ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2108979" y="1342872"/>
              <a:ext cx="412083" cy="4595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  <a:spcBef>
                  <a:spcPct val="0"/>
                </a:spcBef>
              </a:pPr>
              <a:r>
                <a:rPr lang="en-US" b="true" sz="2034">
                  <a:solidFill>
                    <a:srgbClr val="F3FA93"/>
                  </a:solidFill>
                  <a:latin typeface="Tinos Bold"/>
                  <a:ea typeface="Tinos Bold"/>
                  <a:cs typeface="Tinos Bold"/>
                  <a:sym typeface="Tinos Bold"/>
                </a:rPr>
                <a:t>O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766333" y="664337"/>
            <a:ext cx="1733008" cy="2057022"/>
            <a:chOff x="0" y="0"/>
            <a:chExt cx="2310677" cy="2742697"/>
          </a:xfrm>
        </p:grpSpPr>
        <p:sp>
          <p:nvSpPr>
            <p:cNvPr name="TextBox 14" id="14"/>
            <p:cNvSpPr txBox="true"/>
            <p:nvPr/>
          </p:nvSpPr>
          <p:spPr>
            <a:xfrm rot="5400000">
              <a:off x="768628" y="1133974"/>
              <a:ext cx="2476652" cy="740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82"/>
                </a:lnSpc>
              </a:pPr>
              <a:r>
                <a:rPr lang="en-US" b="true" sz="3344">
                  <a:solidFill>
                    <a:srgbClr val="FFFFEA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FORUM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-133350"/>
              <a:ext cx="1408268" cy="1463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12"/>
                </a:lnSpc>
                <a:spcBef>
                  <a:spcPct val="0"/>
                </a:spcBef>
              </a:pPr>
              <a:r>
                <a:rPr lang="en-US" b="true" sz="6508">
                  <a:solidFill>
                    <a:srgbClr val="F3FA93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20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1081913" y="267780"/>
              <a:ext cx="652711" cy="397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6"/>
                </a:lnSpc>
                <a:spcBef>
                  <a:spcPct val="0"/>
                </a:spcBef>
              </a:pPr>
              <a:r>
                <a:rPr lang="en-US" b="true" sz="1783">
                  <a:solidFill>
                    <a:srgbClr val="F3FA93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th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0F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532" y="-201862"/>
            <a:ext cx="18655408" cy="10938522"/>
            <a:chOff x="0" y="0"/>
            <a:chExt cx="17023800" cy="99818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23800" cy="9981836"/>
            </a:xfrm>
            <a:custGeom>
              <a:avLst/>
              <a:gdLst/>
              <a:ahLst/>
              <a:cxnLst/>
              <a:rect r="r" b="b" t="t" l="l"/>
              <a:pathLst>
                <a:path h="9981836" w="17023800">
                  <a:moveTo>
                    <a:pt x="0" y="0"/>
                  </a:moveTo>
                  <a:lnTo>
                    <a:pt x="17023800" y="0"/>
                  </a:lnTo>
                  <a:lnTo>
                    <a:pt x="17023800" y="9981836"/>
                  </a:lnTo>
                  <a:lnTo>
                    <a:pt x="0" y="9981836"/>
                  </a:lnTo>
                  <a:close/>
                </a:path>
              </a:pathLst>
            </a:custGeom>
            <a:solidFill>
              <a:srgbClr val="66023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7023800" cy="9981836"/>
            </a:xfrm>
            <a:prstGeom prst="rect">
              <a:avLst/>
            </a:prstGeom>
          </p:spPr>
          <p:txBody>
            <a:bodyPr anchor="ctr" rtlCol="false" tIns="1007" lIns="1007" bIns="1007" rIns="1007"/>
            <a:lstStyle/>
            <a:p>
              <a:pPr algn="ctr">
                <a:lnSpc>
                  <a:spcPts val="5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9351909">
            <a:off x="13112374" y="-2397484"/>
            <a:ext cx="18682479" cy="23311568"/>
            <a:chOff x="0" y="0"/>
            <a:chExt cx="17048503" cy="212727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048504" cy="21272731"/>
            </a:xfrm>
            <a:custGeom>
              <a:avLst/>
              <a:gdLst/>
              <a:ahLst/>
              <a:cxnLst/>
              <a:rect r="r" b="b" t="t" l="l"/>
              <a:pathLst>
                <a:path h="21272731" w="17048504">
                  <a:moveTo>
                    <a:pt x="0" y="0"/>
                  </a:moveTo>
                  <a:lnTo>
                    <a:pt x="17048504" y="0"/>
                  </a:lnTo>
                  <a:lnTo>
                    <a:pt x="17048504" y="21272731"/>
                  </a:lnTo>
                  <a:lnTo>
                    <a:pt x="0" y="21272731"/>
                  </a:lnTo>
                  <a:close/>
                </a:path>
              </a:pathLst>
            </a:custGeom>
            <a:solidFill>
              <a:srgbClr val="FFFFE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17048503" cy="21272731"/>
            </a:xfrm>
            <a:prstGeom prst="rect">
              <a:avLst/>
            </a:prstGeom>
          </p:spPr>
          <p:txBody>
            <a:bodyPr anchor="ctr" rtlCol="false" tIns="1007" lIns="1007" bIns="1007" rIns="1007"/>
            <a:lstStyle/>
            <a:p>
              <a:pPr algn="ctr">
                <a:lnSpc>
                  <a:spcPts val="7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2016219" y="7924823"/>
            <a:ext cx="6412571" cy="2046123"/>
          </a:xfrm>
          <a:custGeom>
            <a:avLst/>
            <a:gdLst/>
            <a:ahLst/>
            <a:cxnLst/>
            <a:rect r="r" b="b" t="t" l="l"/>
            <a:pathLst>
              <a:path h="2046123" w="6412571">
                <a:moveTo>
                  <a:pt x="0" y="0"/>
                </a:moveTo>
                <a:lnTo>
                  <a:pt x="6412571" y="0"/>
                </a:lnTo>
                <a:lnTo>
                  <a:pt x="6412571" y="2046123"/>
                </a:lnTo>
                <a:lnTo>
                  <a:pt x="0" y="2046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l="0" t="-10136" r="0" b="-306247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143876" y="923925"/>
            <a:ext cx="3570329" cy="880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b="true" sz="5092">
                <a:solidFill>
                  <a:srgbClr val="FFFFEA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Title Slide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0F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575" y="-201862"/>
            <a:ext cx="18655408" cy="10938522"/>
            <a:chOff x="0" y="0"/>
            <a:chExt cx="17023800" cy="99818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23800" cy="9981836"/>
            </a:xfrm>
            <a:custGeom>
              <a:avLst/>
              <a:gdLst/>
              <a:ahLst/>
              <a:cxnLst/>
              <a:rect r="r" b="b" t="t" l="l"/>
              <a:pathLst>
                <a:path h="9981836" w="17023800">
                  <a:moveTo>
                    <a:pt x="0" y="0"/>
                  </a:moveTo>
                  <a:lnTo>
                    <a:pt x="17023800" y="0"/>
                  </a:lnTo>
                  <a:lnTo>
                    <a:pt x="17023800" y="9981836"/>
                  </a:lnTo>
                  <a:lnTo>
                    <a:pt x="0" y="9981836"/>
                  </a:lnTo>
                  <a:close/>
                </a:path>
              </a:pathLst>
            </a:custGeom>
            <a:solidFill>
              <a:srgbClr val="FFFF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7023800" cy="9981836"/>
            </a:xfrm>
            <a:prstGeom prst="rect">
              <a:avLst/>
            </a:prstGeom>
          </p:spPr>
          <p:txBody>
            <a:bodyPr anchor="ctr" rtlCol="false" tIns="1007" lIns="1007" bIns="1007" rIns="1007"/>
            <a:lstStyle/>
            <a:p>
              <a:pPr algn="ctr">
                <a:lnSpc>
                  <a:spcPts val="5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9351909">
            <a:off x="13112374" y="-2397484"/>
            <a:ext cx="18682479" cy="23311568"/>
            <a:chOff x="0" y="0"/>
            <a:chExt cx="17048503" cy="212727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048504" cy="21272731"/>
            </a:xfrm>
            <a:custGeom>
              <a:avLst/>
              <a:gdLst/>
              <a:ahLst/>
              <a:cxnLst/>
              <a:rect r="r" b="b" t="t" l="l"/>
              <a:pathLst>
                <a:path h="21272731" w="17048504">
                  <a:moveTo>
                    <a:pt x="0" y="0"/>
                  </a:moveTo>
                  <a:lnTo>
                    <a:pt x="17048504" y="0"/>
                  </a:lnTo>
                  <a:lnTo>
                    <a:pt x="17048504" y="21272731"/>
                  </a:lnTo>
                  <a:lnTo>
                    <a:pt x="0" y="21272731"/>
                  </a:lnTo>
                  <a:close/>
                </a:path>
              </a:pathLst>
            </a:custGeom>
            <a:solidFill>
              <a:srgbClr val="6B094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17048503" cy="21272731"/>
            </a:xfrm>
            <a:prstGeom prst="rect">
              <a:avLst/>
            </a:prstGeom>
          </p:spPr>
          <p:txBody>
            <a:bodyPr anchor="ctr" rtlCol="false" tIns="1007" lIns="1007" bIns="1007" rIns="1007"/>
            <a:lstStyle/>
            <a:p>
              <a:pPr algn="ctr">
                <a:lnSpc>
                  <a:spcPts val="7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2016219" y="7924823"/>
            <a:ext cx="6412571" cy="2046123"/>
          </a:xfrm>
          <a:custGeom>
            <a:avLst/>
            <a:gdLst/>
            <a:ahLst/>
            <a:cxnLst/>
            <a:rect r="r" b="b" t="t" l="l"/>
            <a:pathLst>
              <a:path h="2046123" w="6412571">
                <a:moveTo>
                  <a:pt x="0" y="0"/>
                </a:moveTo>
                <a:lnTo>
                  <a:pt x="6412571" y="0"/>
                </a:lnTo>
                <a:lnTo>
                  <a:pt x="6412571" y="2046123"/>
                </a:lnTo>
                <a:lnTo>
                  <a:pt x="0" y="2046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l="0" t="-10136" r="0" b="-306247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673995" y="923925"/>
            <a:ext cx="3536766" cy="880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5092" b="true">
                <a:solidFill>
                  <a:srgbClr val="66023C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Title</a:t>
            </a:r>
            <a:r>
              <a:rPr lang="en-US" b="true" sz="5092">
                <a:solidFill>
                  <a:srgbClr val="66023C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 Slide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784681" y="7160990"/>
            <a:ext cx="8409879" cy="2921332"/>
          </a:xfrm>
          <a:custGeom>
            <a:avLst/>
            <a:gdLst/>
            <a:ahLst/>
            <a:cxnLst/>
            <a:rect r="r" b="b" t="t" l="l"/>
            <a:pathLst>
              <a:path h="2921332" w="8409879">
                <a:moveTo>
                  <a:pt x="0" y="0"/>
                </a:moveTo>
                <a:lnTo>
                  <a:pt x="8409880" y="0"/>
                </a:lnTo>
                <a:lnTo>
                  <a:pt x="8409880" y="2921331"/>
                </a:lnTo>
                <a:lnTo>
                  <a:pt x="0" y="29213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0" t="-9310" r="0" b="-27316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07362" y="7585518"/>
            <a:ext cx="1890797" cy="2502246"/>
            <a:chOff x="0" y="0"/>
            <a:chExt cx="2521062" cy="333632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602741" y="1167055"/>
              <a:ext cx="1712280" cy="16855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92"/>
                </a:lnSpc>
                <a:spcBef>
                  <a:spcPct val="0"/>
                </a:spcBef>
              </a:pPr>
              <a:r>
                <a:rPr lang="en-US" b="true" sz="7566">
                  <a:solidFill>
                    <a:srgbClr val="4B0A31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32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-5400000">
              <a:off x="-1370028" y="1303354"/>
              <a:ext cx="3336328" cy="729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1"/>
                </a:lnSpc>
              </a:pPr>
              <a:r>
                <a:rPr lang="en-US" sz="3301" b="true">
                  <a:solidFill>
                    <a:srgbClr val="4B0A31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SCHMS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108979" y="1342872"/>
              <a:ext cx="412083" cy="4595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  <a:spcBef>
                  <a:spcPct val="0"/>
                </a:spcBef>
              </a:pPr>
              <a:r>
                <a:rPr lang="en-US" b="true" sz="2034">
                  <a:solidFill>
                    <a:srgbClr val="4B0A31"/>
                  </a:solidFill>
                  <a:latin typeface="Tinos Bold"/>
                  <a:ea typeface="Tinos Bold"/>
                  <a:cs typeface="Tinos Bold"/>
                  <a:sym typeface="Tinos Bold"/>
                </a:rPr>
                <a:t>O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5766333" y="664337"/>
            <a:ext cx="1733008" cy="2057022"/>
            <a:chOff x="0" y="0"/>
            <a:chExt cx="2310677" cy="2742697"/>
          </a:xfrm>
        </p:grpSpPr>
        <p:sp>
          <p:nvSpPr>
            <p:cNvPr name="TextBox 8" id="8"/>
            <p:cNvSpPr txBox="true"/>
            <p:nvPr/>
          </p:nvSpPr>
          <p:spPr>
            <a:xfrm rot="5400000">
              <a:off x="768628" y="1133974"/>
              <a:ext cx="2476652" cy="740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82"/>
                </a:lnSpc>
              </a:pPr>
              <a:r>
                <a:rPr lang="en-US" b="true" sz="3344">
                  <a:solidFill>
                    <a:srgbClr val="4B0A31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FORUM 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-133350"/>
              <a:ext cx="1408268" cy="1463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12"/>
                </a:lnSpc>
                <a:spcBef>
                  <a:spcPct val="0"/>
                </a:spcBef>
              </a:pPr>
              <a:r>
                <a:rPr lang="en-US" b="true" sz="6508">
                  <a:solidFill>
                    <a:srgbClr val="4B0A31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20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1081913" y="267780"/>
              <a:ext cx="652711" cy="397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6"/>
                </a:lnSpc>
                <a:spcBef>
                  <a:spcPct val="0"/>
                </a:spcBef>
              </a:pPr>
              <a:r>
                <a:rPr lang="en-US" b="true" sz="1783">
                  <a:solidFill>
                    <a:srgbClr val="4B0A31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th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004839" y="6556676"/>
            <a:ext cx="6989004" cy="5971010"/>
            <a:chOff x="0" y="0"/>
            <a:chExt cx="9318672" cy="7961346"/>
          </a:xfrm>
        </p:grpSpPr>
        <p:sp>
          <p:nvSpPr>
            <p:cNvPr name="Freeform 3" id="3"/>
            <p:cNvSpPr/>
            <p:nvPr/>
          </p:nvSpPr>
          <p:spPr>
            <a:xfrm flipH="false" flipV="false" rot="9255878">
              <a:off x="1607448" y="1355417"/>
              <a:ext cx="6649908" cy="4800025"/>
            </a:xfrm>
            <a:custGeom>
              <a:avLst/>
              <a:gdLst/>
              <a:ahLst/>
              <a:cxnLst/>
              <a:rect r="r" b="b" t="t" l="l"/>
              <a:pathLst>
                <a:path h="4800025" w="6649908">
                  <a:moveTo>
                    <a:pt x="0" y="0"/>
                  </a:moveTo>
                  <a:lnTo>
                    <a:pt x="6649909" y="0"/>
                  </a:lnTo>
                  <a:lnTo>
                    <a:pt x="6649909" y="4800024"/>
                  </a:lnTo>
                  <a:lnTo>
                    <a:pt x="0" y="4800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9655689">
              <a:off x="713977" y="1132841"/>
              <a:ext cx="7890718" cy="5695664"/>
            </a:xfrm>
            <a:custGeom>
              <a:avLst/>
              <a:gdLst/>
              <a:ahLst/>
              <a:cxnLst/>
              <a:rect r="r" b="b" t="t" l="l"/>
              <a:pathLst>
                <a:path h="5695664" w="7890718">
                  <a:moveTo>
                    <a:pt x="0" y="0"/>
                  </a:moveTo>
                  <a:lnTo>
                    <a:pt x="7890718" y="0"/>
                  </a:lnTo>
                  <a:lnTo>
                    <a:pt x="7890718" y="5695664"/>
                  </a:lnTo>
                  <a:lnTo>
                    <a:pt x="0" y="569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2888820" y="-2879332"/>
            <a:ext cx="6989004" cy="5971010"/>
            <a:chOff x="0" y="0"/>
            <a:chExt cx="9318672" cy="7961346"/>
          </a:xfrm>
        </p:grpSpPr>
        <p:sp>
          <p:nvSpPr>
            <p:cNvPr name="Freeform 6" id="6"/>
            <p:cNvSpPr/>
            <p:nvPr/>
          </p:nvSpPr>
          <p:spPr>
            <a:xfrm flipH="false" flipV="false" rot="9255878">
              <a:off x="1607448" y="1355417"/>
              <a:ext cx="6649908" cy="4800025"/>
            </a:xfrm>
            <a:custGeom>
              <a:avLst/>
              <a:gdLst/>
              <a:ahLst/>
              <a:cxnLst/>
              <a:rect r="r" b="b" t="t" l="l"/>
              <a:pathLst>
                <a:path h="4800025" w="6649908">
                  <a:moveTo>
                    <a:pt x="0" y="0"/>
                  </a:moveTo>
                  <a:lnTo>
                    <a:pt x="6649909" y="0"/>
                  </a:lnTo>
                  <a:lnTo>
                    <a:pt x="6649909" y="4800024"/>
                  </a:lnTo>
                  <a:lnTo>
                    <a:pt x="0" y="4800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51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9655689">
              <a:off x="713977" y="1132841"/>
              <a:ext cx="7890718" cy="5695664"/>
            </a:xfrm>
            <a:custGeom>
              <a:avLst/>
              <a:gdLst/>
              <a:ahLst/>
              <a:cxnLst/>
              <a:rect r="r" b="b" t="t" l="l"/>
              <a:pathLst>
                <a:path h="5695664" w="7890718">
                  <a:moveTo>
                    <a:pt x="0" y="0"/>
                  </a:moveTo>
                  <a:lnTo>
                    <a:pt x="7890718" y="0"/>
                  </a:lnTo>
                  <a:lnTo>
                    <a:pt x="7890718" y="5695664"/>
                  </a:lnTo>
                  <a:lnTo>
                    <a:pt x="0" y="569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766333" y="664337"/>
            <a:ext cx="1733008" cy="2057022"/>
            <a:chOff x="0" y="0"/>
            <a:chExt cx="2310677" cy="2742697"/>
          </a:xfrm>
        </p:grpSpPr>
        <p:sp>
          <p:nvSpPr>
            <p:cNvPr name="TextBox 9" id="9"/>
            <p:cNvSpPr txBox="true"/>
            <p:nvPr/>
          </p:nvSpPr>
          <p:spPr>
            <a:xfrm rot="5400000">
              <a:off x="768628" y="1133974"/>
              <a:ext cx="2476652" cy="740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82"/>
                </a:lnSpc>
              </a:pPr>
              <a:r>
                <a:rPr lang="en-US" b="true" sz="3344">
                  <a:solidFill>
                    <a:srgbClr val="4B0A31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FORUM 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33350"/>
              <a:ext cx="1408268" cy="1463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12"/>
                </a:lnSpc>
                <a:spcBef>
                  <a:spcPct val="0"/>
                </a:spcBef>
              </a:pPr>
              <a:r>
                <a:rPr lang="en-US" b="true" sz="6508">
                  <a:solidFill>
                    <a:srgbClr val="4B0A31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20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081913" y="267780"/>
              <a:ext cx="652711" cy="397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6"/>
                </a:lnSpc>
                <a:spcBef>
                  <a:spcPct val="0"/>
                </a:spcBef>
              </a:pPr>
              <a:r>
                <a:rPr lang="en-US" b="true" sz="1783">
                  <a:solidFill>
                    <a:srgbClr val="4B0A31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th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07362" y="7585518"/>
            <a:ext cx="1890797" cy="2502246"/>
            <a:chOff x="0" y="0"/>
            <a:chExt cx="2521062" cy="3336328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602741" y="1167055"/>
              <a:ext cx="1712280" cy="16855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92"/>
                </a:lnSpc>
                <a:spcBef>
                  <a:spcPct val="0"/>
                </a:spcBef>
              </a:pPr>
              <a:r>
                <a:rPr lang="en-US" b="true" sz="7566">
                  <a:solidFill>
                    <a:srgbClr val="4B0A31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32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-5400000">
              <a:off x="-1370028" y="1303354"/>
              <a:ext cx="3336328" cy="729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1"/>
                </a:lnSpc>
              </a:pPr>
              <a:r>
                <a:rPr lang="en-US" sz="3301" b="true">
                  <a:solidFill>
                    <a:srgbClr val="4B0A31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SCHMS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2108979" y="1342872"/>
              <a:ext cx="412083" cy="4595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  <a:spcBef>
                  <a:spcPct val="0"/>
                </a:spcBef>
              </a:pPr>
              <a:r>
                <a:rPr lang="en-US" b="true" sz="2034">
                  <a:solidFill>
                    <a:srgbClr val="4B0A31"/>
                  </a:solidFill>
                  <a:latin typeface="Tinos Bold"/>
                  <a:ea typeface="Tinos Bold"/>
                  <a:cs typeface="Tinos Bold"/>
                  <a:sym typeface="Tinos Bold"/>
                </a:rPr>
                <a:t>O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084720" y="0"/>
            <a:ext cx="21452224" cy="19065776"/>
          </a:xfrm>
          <a:custGeom>
            <a:avLst/>
            <a:gdLst/>
            <a:ahLst/>
            <a:cxnLst/>
            <a:rect r="r" b="b" t="t" l="l"/>
            <a:pathLst>
              <a:path h="19065776" w="21452224">
                <a:moveTo>
                  <a:pt x="0" y="0"/>
                </a:moveTo>
                <a:lnTo>
                  <a:pt x="21452223" y="0"/>
                </a:lnTo>
                <a:lnTo>
                  <a:pt x="21452223" y="19065776"/>
                </a:lnTo>
                <a:lnTo>
                  <a:pt x="0" y="190657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767" t="0" r="-10767" b="-17773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792423" y="768836"/>
            <a:ext cx="0" cy="2564258"/>
          </a:xfrm>
          <a:prstGeom prst="line">
            <a:avLst/>
          </a:prstGeom>
          <a:ln cap="flat" w="28575">
            <a:solidFill>
              <a:srgbClr val="4B0A3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847725" y="673586"/>
            <a:ext cx="8689488" cy="715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spc="370">
                <a:solidFill>
                  <a:srgbClr val="4B0A31"/>
                </a:solidFill>
                <a:latin typeface="Georgia Pro"/>
                <a:ea typeface="Georgia Pro"/>
                <a:cs typeface="Georgia Pro"/>
                <a:sym typeface="Georgia Pro"/>
              </a:rPr>
              <a:t>Title Slide</a:t>
            </a:r>
          </a:p>
        </p:txBody>
      </p:sp>
      <p:sp>
        <p:nvSpPr>
          <p:cNvPr name="AutoShape 5" id="5"/>
          <p:cNvSpPr/>
          <p:nvPr/>
        </p:nvSpPr>
        <p:spPr>
          <a:xfrm>
            <a:off x="754987" y="1609661"/>
            <a:ext cx="10614423" cy="0"/>
          </a:xfrm>
          <a:prstGeom prst="line">
            <a:avLst/>
          </a:prstGeom>
          <a:ln cap="flat" w="28575">
            <a:solidFill>
              <a:srgbClr val="4B0A3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5766333" y="664337"/>
            <a:ext cx="1733008" cy="2057022"/>
            <a:chOff x="0" y="0"/>
            <a:chExt cx="2310677" cy="2742697"/>
          </a:xfrm>
        </p:grpSpPr>
        <p:sp>
          <p:nvSpPr>
            <p:cNvPr name="TextBox 7" id="7"/>
            <p:cNvSpPr txBox="true"/>
            <p:nvPr/>
          </p:nvSpPr>
          <p:spPr>
            <a:xfrm rot="5400000">
              <a:off x="768628" y="1133974"/>
              <a:ext cx="2476652" cy="740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82"/>
                </a:lnSpc>
              </a:pPr>
              <a:r>
                <a:rPr lang="en-US" b="true" sz="3344">
                  <a:solidFill>
                    <a:srgbClr val="4B0A31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FORUM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133350"/>
              <a:ext cx="1408268" cy="1463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12"/>
                </a:lnSpc>
                <a:spcBef>
                  <a:spcPct val="0"/>
                </a:spcBef>
              </a:pPr>
              <a:r>
                <a:rPr lang="en-US" b="true" sz="6508">
                  <a:solidFill>
                    <a:srgbClr val="4B0A31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20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081913" y="267780"/>
              <a:ext cx="652711" cy="397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6"/>
                </a:lnSpc>
                <a:spcBef>
                  <a:spcPct val="0"/>
                </a:spcBef>
              </a:pPr>
              <a:r>
                <a:rPr lang="en-US" b="true" sz="1783">
                  <a:solidFill>
                    <a:srgbClr val="4B0A31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th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07362" y="7585518"/>
            <a:ext cx="1890797" cy="2502246"/>
            <a:chOff x="0" y="0"/>
            <a:chExt cx="2521062" cy="3336328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602741" y="1167055"/>
              <a:ext cx="1712280" cy="16855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92"/>
                </a:lnSpc>
                <a:spcBef>
                  <a:spcPct val="0"/>
                </a:spcBef>
              </a:pPr>
              <a:r>
                <a:rPr lang="en-US" b="true" sz="7566">
                  <a:solidFill>
                    <a:srgbClr val="4B0A31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32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-5400000">
              <a:off x="-1370028" y="1303354"/>
              <a:ext cx="3336328" cy="729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1"/>
                </a:lnSpc>
              </a:pPr>
              <a:r>
                <a:rPr lang="en-US" sz="3301" b="true">
                  <a:solidFill>
                    <a:srgbClr val="4B0A31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SCHMS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2108979" y="1342872"/>
              <a:ext cx="412083" cy="4595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  <a:spcBef>
                  <a:spcPct val="0"/>
                </a:spcBef>
              </a:pPr>
              <a:r>
                <a:rPr lang="en-US" b="true" sz="2034">
                  <a:solidFill>
                    <a:srgbClr val="4B0A31"/>
                  </a:solidFill>
                  <a:latin typeface="Tinos Bold"/>
                  <a:ea typeface="Tinos Bold"/>
                  <a:cs typeface="Tinos Bold"/>
                  <a:sym typeface="Tinos Bold"/>
                </a:rPr>
                <a:t>O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DAG2WWexv2E</dc:identifier>
  <dcterms:modified xsi:type="dcterms:W3CDTF">2011-08-01T06:04:30Z</dcterms:modified>
  <cp:revision>1</cp:revision>
  <dc:title>Templates Γενικά - Presentation</dc:title>
</cp:coreProperties>
</file>